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95" r:id="rId5"/>
    <p:sldId id="262" r:id="rId6"/>
    <p:sldId id="263" r:id="rId7"/>
    <p:sldId id="286" r:id="rId8"/>
    <p:sldId id="265" r:id="rId9"/>
    <p:sldId id="266" r:id="rId10"/>
    <p:sldId id="267" r:id="rId11"/>
    <p:sldId id="272" r:id="rId12"/>
    <p:sldId id="294" r:id="rId13"/>
    <p:sldId id="274" r:id="rId14"/>
    <p:sldId id="273" r:id="rId15"/>
    <p:sldId id="297" r:id="rId16"/>
    <p:sldId id="298" r:id="rId17"/>
    <p:sldId id="299" r:id="rId18"/>
    <p:sldId id="300" r:id="rId19"/>
    <p:sldId id="277" r:id="rId20"/>
    <p:sldId id="278" r:id="rId21"/>
    <p:sldId id="279" r:id="rId22"/>
    <p:sldId id="28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ranklin Gothic" panose="020B0604020202020204" charset="0"/>
      <p:regular r:id="rId29"/>
      <p:bold r:id="rId30"/>
      <p:italic r:id="rId31"/>
      <p:boldItalic r:id="rId32"/>
    </p:embeddedFont>
    <p:embeddedFont>
      <p:font typeface="Gill Sans" panose="020B0604020202020204" charset="0"/>
      <p:regular r:id="rId33"/>
      <p:bold r:id="rId34"/>
    </p:embeddedFont>
    <p:embeddedFont>
      <p:font typeface="Libre Franklin" pitchFamily="2" charset="0"/>
      <p:regular r:id="rId35"/>
      <p:bold r:id="rId36"/>
      <p:italic r:id="rId37"/>
      <p:boldItalic r:id="rId38"/>
    </p:embeddedFont>
    <p:embeddedFont>
      <p:font typeface="Noto Sans" panose="020B050204050402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lhZJ1gkVWxG7Ah64tLsnzoHjr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89" d="100"/>
          <a:sy n="89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" Type="http://schemas.openxmlformats.org/officeDocument/2006/relationships/slide" Target="slides/slide2.xml"/><Relationship Id="rId30" Type="http://schemas.openxmlformats.org/officeDocument/2006/relationships/font" Target="fonts/font6.fntdata"/><Relationship Id="rId31" Type="http://schemas.openxmlformats.org/officeDocument/2006/relationships/font" Target="fonts/font7.fntdata"/><Relationship Id="rId32" Type="http://schemas.openxmlformats.org/officeDocument/2006/relationships/font" Target="fonts/font8.fntdata"/><Relationship Id="rId33" Type="http://schemas.openxmlformats.org/officeDocument/2006/relationships/font" Target="fonts/font9.fntdata"/><Relationship Id="rId34" Type="http://schemas.openxmlformats.org/officeDocument/2006/relationships/font" Target="fonts/font10.fntdata"/><Relationship Id="rId35" Type="http://schemas.openxmlformats.org/officeDocument/2006/relationships/font" Target="fonts/font11.fntdata"/><Relationship Id="rId36" Type="http://schemas.openxmlformats.org/officeDocument/2006/relationships/font" Target="fonts/font12.fntdata"/><Relationship Id="rId37" Type="http://schemas.openxmlformats.org/officeDocument/2006/relationships/font" Target="fonts/font13.fntdata"/><Relationship Id="rId38" Type="http://schemas.openxmlformats.org/officeDocument/2006/relationships/font" Target="fonts/font14.fntdata"/><Relationship Id="rId39" Type="http://schemas.openxmlformats.org/officeDocument/2006/relationships/font" Target="fonts/font15.fntdata"/><Relationship Id="rId4" Type="http://schemas.openxmlformats.org/officeDocument/2006/relationships/slide" Target="slides/slide3.xml"/><Relationship Id="rId40" Type="http://schemas.openxmlformats.org/officeDocument/2006/relationships/font" Target="fonts/font16.fntdata"/><Relationship Id="rId41" Type="http://schemas.openxmlformats.org/officeDocument/2006/relationships/font" Target="fonts/font17.fntdata"/><Relationship Id="rId42" Type="http://schemas.openxmlformats.org/officeDocument/2006/relationships/font" Target="fonts/font18.fntdata"/><Relationship Id="rId43" Type="http://schemas.openxmlformats.org/officeDocument/2006/relationships/tags" Target="tags/tag1.xml"/><Relationship Id="rId48" Type="http://customschemas.google.com/relationships/presentationmetadata" Target="metadata"/><Relationship Id="rId49" Type="http://schemas.openxmlformats.org/officeDocument/2006/relationships/presProps" Target="presProps.xml"/><Relationship Id="rId5" Type="http://schemas.openxmlformats.org/officeDocument/2006/relationships/slide" Target="slides/slide4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12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4" name="Google Shape;113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17e917d3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2017e917d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17e917d3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2017e917d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862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2056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017e917d3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4" name="Google Shape;1244;g2017e917d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6631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4729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4" name="Google Shape;15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3" name="Google Shape;16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017e917d32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9" name="Google Shape;1679;g2017e917d3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" name="Google Shape;17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1" name="Google Shape;170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76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8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44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8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11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12" cy="25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1061837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6375" y="596900"/>
            <a:ext cx="6883400" cy="3871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121061837f4_0_1:notes"/>
          <p:cNvSpPr txBox="1">
            <a:spLocks noGrp="1"/>
          </p:cNvSpPr>
          <p:nvPr>
            <p:ph type="body" idx="1"/>
          </p:nvPr>
        </p:nvSpPr>
        <p:spPr>
          <a:xfrm>
            <a:off x="579485" y="5546890"/>
            <a:ext cx="60963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infomineo.com/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infomineo.com/insights/blog/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www.linkedin.com/company-beta/2416143/admin/updates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www.facebook.com/Infomineo/" TargetMode="External"/><Relationship Id="rId9" Type="http://schemas.openxmlformats.org/officeDocument/2006/relationships/image" Target="../media/image7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3)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5"/>
          <p:cNvPicPr preferRelativeResize="0"/>
          <p:nvPr/>
        </p:nvPicPr>
        <p:blipFill rotWithShape="1">
          <a:blip r:embed="rId2">
            <a:alphaModFix/>
          </a:blip>
          <a:srcRect t="15097" r="6942" b="15095"/>
          <a:stretch/>
        </p:blipFill>
        <p:spPr>
          <a:xfrm>
            <a:off x="550861" y="549274"/>
            <a:ext cx="11090275" cy="5759451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" name="Google Shape;33;p15"/>
          <p:cNvSpPr/>
          <p:nvPr/>
        </p:nvSpPr>
        <p:spPr>
          <a:xfrm>
            <a:off x="1083553" y="1080000"/>
            <a:ext cx="5816186" cy="577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1960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196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950" y="1603956"/>
            <a:ext cx="2497452" cy="574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1631950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ctrTitle"/>
          </p:nvPr>
        </p:nvSpPr>
        <p:spPr>
          <a:xfrm>
            <a:off x="1631951" y="3610939"/>
            <a:ext cx="479933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ubTitle" idx="1"/>
          </p:nvPr>
        </p:nvSpPr>
        <p:spPr>
          <a:xfrm>
            <a:off x="1631951" y="4892832"/>
            <a:ext cx="479933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25594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25594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25548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25548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5"/>
          </p:nvPr>
        </p:nvSpPr>
        <p:spPr>
          <a:xfrm>
            <a:off x="3395664" y="2175803"/>
            <a:ext cx="25594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6"/>
          </p:nvPr>
        </p:nvSpPr>
        <p:spPr>
          <a:xfrm>
            <a:off x="3395664" y="1857375"/>
            <a:ext cx="25594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7"/>
          </p:nvPr>
        </p:nvSpPr>
        <p:spPr>
          <a:xfrm>
            <a:off x="9086263" y="2175803"/>
            <a:ext cx="25548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8"/>
          </p:nvPr>
        </p:nvSpPr>
        <p:spPr>
          <a:xfrm>
            <a:off x="9086263" y="1857375"/>
            <a:ext cx="25548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3"/>
          </p:nvPr>
        </p:nvSpPr>
        <p:spPr>
          <a:xfrm>
            <a:off x="5104050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4"/>
          </p:nvPr>
        </p:nvSpPr>
        <p:spPr>
          <a:xfrm>
            <a:off x="5104050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5"/>
          </p:nvPr>
        </p:nvSpPr>
        <p:spPr>
          <a:xfrm>
            <a:off x="2827457" y="2175803"/>
            <a:ext cx="19836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6"/>
          </p:nvPr>
        </p:nvSpPr>
        <p:spPr>
          <a:xfrm>
            <a:off x="2827457" y="1857375"/>
            <a:ext cx="19836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7"/>
          </p:nvPr>
        </p:nvSpPr>
        <p:spPr>
          <a:xfrm>
            <a:off x="7380643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8"/>
          </p:nvPr>
        </p:nvSpPr>
        <p:spPr>
          <a:xfrm>
            <a:off x="7380643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9"/>
          </p:nvPr>
        </p:nvSpPr>
        <p:spPr>
          <a:xfrm>
            <a:off x="9660801" y="2175803"/>
            <a:ext cx="1980034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3"/>
          </p:nvPr>
        </p:nvSpPr>
        <p:spPr>
          <a:xfrm>
            <a:off x="9660801" y="1857375"/>
            <a:ext cx="1980034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Grey on Left">
  <p:cSld name="1/3 Grey on Lef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36" name="Google Shape;136;p27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7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">
  <p:cSld name="1/3 Blue on Lef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549232" y="562841"/>
            <a:ext cx="30771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42" name="Google Shape;142;p28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28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Left">
  <p:cSld name="1/2 Blue on Lef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>
            <a:off x="0" y="-1"/>
            <a:ext cx="6098537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549232" y="562840"/>
            <a:ext cx="507432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48" name="Google Shape;148;p29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29"/>
          <p:cNvSpPr txBox="1">
            <a:spLocks noGrp="1"/>
          </p:cNvSpPr>
          <p:nvPr>
            <p:ph type="ftr" idx="11"/>
          </p:nvPr>
        </p:nvSpPr>
        <p:spPr>
          <a:xfrm>
            <a:off x="549232" y="6465614"/>
            <a:ext cx="507432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BG (with Title)">
  <p:cSld name="Gradient BG (with Title)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30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4" name="Google Shape;154;p30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55" name="Google Shape;155;p30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0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30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0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0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0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30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Right">
  <p:cSld name="1/3 Blue on Righ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>
            <a:off x="8134763" y="-1"/>
            <a:ext cx="4059776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566142" y="562841"/>
            <a:ext cx="7261122" cy="41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75" name="Google Shape;175;p31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6" name="Google Shape;176;p31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77" name="Google Shape;177;p31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1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1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1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31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1"/>
          <p:cNvSpPr txBox="1">
            <a:spLocks noGrp="1"/>
          </p:cNvSpPr>
          <p:nvPr>
            <p:ph type="ftr" idx="11"/>
          </p:nvPr>
        </p:nvSpPr>
        <p:spPr>
          <a:xfrm>
            <a:off x="550862" y="6465614"/>
            <a:ext cx="72764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Blue on Right">
  <p:cSld name="1/2 Blue on Righ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/>
          <p:nvPr/>
        </p:nvSpPr>
        <p:spPr>
          <a:xfrm>
            <a:off x="6096000" y="-1"/>
            <a:ext cx="6098539" cy="6858001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566142" y="562841"/>
            <a:ext cx="5205071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sldNum" idx="12"/>
          </p:nvPr>
        </p:nvSpPr>
        <p:spPr>
          <a:xfrm>
            <a:off x="11490453" y="6445294"/>
            <a:ext cx="150683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96" name="Google Shape;196;p32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7" name="Google Shape;197;p32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98" name="Google Shape;198;p32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2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2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2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2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32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22035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1">
  <p:cSld name="Breaker Slide_1">
    <p:bg>
      <p:bgPr>
        <a:solidFill>
          <a:schemeClr val="lt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0" y="0"/>
            <a:ext cx="2682587" cy="6858000"/>
          </a:xfrm>
          <a:prstGeom prst="rect">
            <a:avLst/>
          </a:prstGeom>
          <a:solidFill>
            <a:schemeClr val="lt2">
              <a:alpha val="6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0" y="3700463"/>
            <a:ext cx="9412014" cy="2414587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>
                  <a:alpha val="8196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737591" y="4108436"/>
            <a:ext cx="8494899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3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19" name="Google Shape;219;p33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3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3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33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Slide_2">
  <p:cSld name="Breaker Slide_2">
    <p:bg>
      <p:bgPr>
        <a:solidFill>
          <a:schemeClr val="lt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55000">
                <a:srgbClr val="0934B6">
                  <a:alpha val="81960"/>
                </a:srgbClr>
              </a:gs>
              <a:gs pos="85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992390" y="4026897"/>
            <a:ext cx="6785798" cy="156966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2196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3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239" name="Google Shape;239;p3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3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254" name="Google Shape;254;p34"/>
          <p:cNvCxnSpPr/>
          <p:nvPr/>
        </p:nvCxnSpPr>
        <p:spPr>
          <a:xfrm>
            <a:off x="992389" y="5712304"/>
            <a:ext cx="154246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Blue on Left_2">
  <p:cSld name="1/3 Blue on Left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/>
          <p:nvPr/>
        </p:nvSpPr>
        <p:spPr>
          <a:xfrm>
            <a:off x="0" y="-1"/>
            <a:ext cx="4059776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6"/>
          <p:cNvSpPr txBox="1">
            <a:spLocks noGrp="1"/>
          </p:cNvSpPr>
          <p:nvPr>
            <p:ph type="title"/>
          </p:nvPr>
        </p:nvSpPr>
        <p:spPr>
          <a:xfrm>
            <a:off x="566141" y="2546064"/>
            <a:ext cx="3032465" cy="17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36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uides">
  <p:cSld name="Guide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>
            <a:off x="0" y="0"/>
            <a:ext cx="12193200" cy="6858000"/>
          </a:xfrm>
          <a:custGeom>
            <a:avLst/>
            <a:gdLst/>
            <a:ahLst/>
            <a:cxnLst/>
            <a:rect l="l" t="t" r="r" b="b"/>
            <a:pathLst>
              <a:path w="12193200" h="6858000" extrusionOk="0">
                <a:moveTo>
                  <a:pt x="566584" y="549276"/>
                </a:moveTo>
                <a:lnTo>
                  <a:pt x="566584" y="6308726"/>
                </a:lnTo>
                <a:lnTo>
                  <a:pt x="11641138" y="6308726"/>
                </a:lnTo>
                <a:lnTo>
                  <a:pt x="11641138" y="549276"/>
                </a:ln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622800"/>
                </a:lnTo>
                <a:lnTo>
                  <a:pt x="12192000" y="622800"/>
                </a:lnTo>
                <a:lnTo>
                  <a:pt x="12192000" y="6160597"/>
                </a:lnTo>
                <a:lnTo>
                  <a:pt x="12193200" y="6160597"/>
                </a:lnTo>
                <a:lnTo>
                  <a:pt x="12193200" y="6858000"/>
                </a:lnTo>
                <a:lnTo>
                  <a:pt x="12192000" y="6858000"/>
                </a:lnTo>
                <a:lnTo>
                  <a:pt x="11562000" y="6858000"/>
                </a:lnTo>
                <a:lnTo>
                  <a:pt x="630001" y="6858000"/>
                </a:lnTo>
                <a:lnTo>
                  <a:pt x="1" y="6858000"/>
                </a:lnTo>
                <a:lnTo>
                  <a:pt x="1" y="6160597"/>
                </a:lnTo>
                <a:lnTo>
                  <a:pt x="1" y="622800"/>
                </a:lnTo>
                <a:lnTo>
                  <a:pt x="0" y="622800"/>
                </a:lnTo>
                <a:close/>
              </a:path>
            </a:pathLst>
          </a:custGeom>
          <a:solidFill>
            <a:srgbClr val="FF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257;p35"/>
          <p:cNvGrpSpPr/>
          <p:nvPr/>
        </p:nvGrpSpPr>
        <p:grpSpPr>
          <a:xfrm>
            <a:off x="-600" y="549275"/>
            <a:ext cx="12193201" cy="5759450"/>
            <a:chOff x="-600" y="549275"/>
            <a:chExt cx="12193201" cy="5759450"/>
          </a:xfrm>
        </p:grpSpPr>
        <p:cxnSp>
          <p:nvCxnSpPr>
            <p:cNvPr id="258" name="Google Shape;258;p35"/>
            <p:cNvCxnSpPr/>
            <p:nvPr/>
          </p:nvCxnSpPr>
          <p:spPr>
            <a:xfrm>
              <a:off x="-600" y="54927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35"/>
            <p:cNvCxnSpPr/>
            <p:nvPr/>
          </p:nvCxnSpPr>
          <p:spPr>
            <a:xfrm>
              <a:off x="-600" y="107286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35"/>
            <p:cNvCxnSpPr/>
            <p:nvPr/>
          </p:nvCxnSpPr>
          <p:spPr>
            <a:xfrm>
              <a:off x="-600" y="133465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35"/>
            <p:cNvCxnSpPr/>
            <p:nvPr/>
          </p:nvCxnSpPr>
          <p:spPr>
            <a:xfrm>
              <a:off x="-600" y="159644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2" name="Google Shape;262;p35"/>
            <p:cNvCxnSpPr/>
            <p:nvPr/>
          </p:nvCxnSpPr>
          <p:spPr>
            <a:xfrm>
              <a:off x="-600" y="185824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3" name="Google Shape;263;p35"/>
            <p:cNvCxnSpPr/>
            <p:nvPr/>
          </p:nvCxnSpPr>
          <p:spPr>
            <a:xfrm>
              <a:off x="-600" y="212003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35"/>
            <p:cNvCxnSpPr/>
            <p:nvPr/>
          </p:nvCxnSpPr>
          <p:spPr>
            <a:xfrm>
              <a:off x="-600" y="238182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35"/>
            <p:cNvCxnSpPr/>
            <p:nvPr/>
          </p:nvCxnSpPr>
          <p:spPr>
            <a:xfrm>
              <a:off x="-600" y="264361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35"/>
            <p:cNvCxnSpPr/>
            <p:nvPr/>
          </p:nvCxnSpPr>
          <p:spPr>
            <a:xfrm>
              <a:off x="-600" y="290541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35"/>
            <p:cNvCxnSpPr/>
            <p:nvPr/>
          </p:nvCxnSpPr>
          <p:spPr>
            <a:xfrm>
              <a:off x="-600" y="316720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35"/>
            <p:cNvCxnSpPr/>
            <p:nvPr/>
          </p:nvCxnSpPr>
          <p:spPr>
            <a:xfrm>
              <a:off x="-600" y="342899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" name="Google Shape;269;p35"/>
            <p:cNvCxnSpPr/>
            <p:nvPr/>
          </p:nvCxnSpPr>
          <p:spPr>
            <a:xfrm>
              <a:off x="-600" y="3690791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" name="Google Shape;270;p35"/>
            <p:cNvCxnSpPr/>
            <p:nvPr/>
          </p:nvCxnSpPr>
          <p:spPr>
            <a:xfrm>
              <a:off x="-600" y="3952584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35"/>
            <p:cNvCxnSpPr/>
            <p:nvPr/>
          </p:nvCxnSpPr>
          <p:spPr>
            <a:xfrm>
              <a:off x="-600" y="4214377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" name="Google Shape;272;p35"/>
            <p:cNvCxnSpPr/>
            <p:nvPr/>
          </p:nvCxnSpPr>
          <p:spPr>
            <a:xfrm>
              <a:off x="-600" y="4476170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" name="Google Shape;273;p35"/>
            <p:cNvCxnSpPr/>
            <p:nvPr/>
          </p:nvCxnSpPr>
          <p:spPr>
            <a:xfrm>
              <a:off x="-600" y="4737963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35"/>
            <p:cNvCxnSpPr/>
            <p:nvPr/>
          </p:nvCxnSpPr>
          <p:spPr>
            <a:xfrm>
              <a:off x="-600" y="4999756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35"/>
            <p:cNvCxnSpPr/>
            <p:nvPr/>
          </p:nvCxnSpPr>
          <p:spPr>
            <a:xfrm>
              <a:off x="-600" y="5261549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35"/>
            <p:cNvCxnSpPr/>
            <p:nvPr/>
          </p:nvCxnSpPr>
          <p:spPr>
            <a:xfrm>
              <a:off x="-600" y="5523342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77;p35"/>
            <p:cNvCxnSpPr/>
            <p:nvPr/>
          </p:nvCxnSpPr>
          <p:spPr>
            <a:xfrm>
              <a:off x="-600" y="578513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78;p35"/>
            <p:cNvCxnSpPr/>
            <p:nvPr/>
          </p:nvCxnSpPr>
          <p:spPr>
            <a:xfrm>
              <a:off x="-600" y="81106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35"/>
            <p:cNvCxnSpPr/>
            <p:nvPr/>
          </p:nvCxnSpPr>
          <p:spPr>
            <a:xfrm>
              <a:off x="-600" y="6308725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35"/>
            <p:cNvCxnSpPr/>
            <p:nvPr/>
          </p:nvCxnSpPr>
          <p:spPr>
            <a:xfrm>
              <a:off x="-600" y="6046928"/>
              <a:ext cx="12193201" cy="0"/>
            </a:xfrm>
            <a:prstGeom prst="straightConnector1">
              <a:avLst/>
            </a:prstGeom>
            <a:noFill/>
            <a:ln w="9525" cap="flat" cmpd="sng">
              <a:solidFill>
                <a:schemeClr val="dk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1" name="Google Shape;281;p35"/>
          <p:cNvSpPr/>
          <p:nvPr/>
        </p:nvSpPr>
        <p:spPr>
          <a:xfrm>
            <a:off x="550263" y="6308721"/>
            <a:ext cx="11090873" cy="261799"/>
          </a:xfrm>
          <a:prstGeom prst="rect">
            <a:avLst/>
          </a:prstGeom>
          <a:solidFill>
            <a:srgbClr val="FF0000">
              <a:alpha val="19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/>
          <p:nvPr/>
        </p:nvSpPr>
        <p:spPr>
          <a:xfrm>
            <a:off x="550864" y="1348221"/>
            <a:ext cx="11105556" cy="50920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550863" y="2120033"/>
            <a:ext cx="11090275" cy="4188692"/>
          </a:xfrm>
          <a:custGeom>
            <a:avLst/>
            <a:gdLst/>
            <a:ahLst/>
            <a:cxnLst/>
            <a:rect l="l" t="t" r="r" b="b"/>
            <a:pathLst>
              <a:path w="10931999" h="5537797" extrusionOk="0">
                <a:moveTo>
                  <a:pt x="0" y="0"/>
                </a:moveTo>
                <a:lnTo>
                  <a:pt x="10931999" y="0"/>
                </a:lnTo>
                <a:lnTo>
                  <a:pt x="10931999" y="5537797"/>
                </a:lnTo>
                <a:lnTo>
                  <a:pt x="0" y="5537797"/>
                </a:lnTo>
                <a:close/>
              </a:path>
            </a:pathLst>
          </a:custGeom>
          <a:noFill/>
          <a:ln w="9525" cap="flat" cmpd="sng">
            <a:solidFill>
              <a:schemeClr val="dk2">
                <a:alpha val="27058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35"/>
          <p:cNvGrpSpPr/>
          <p:nvPr/>
        </p:nvGrpSpPr>
        <p:grpSpPr>
          <a:xfrm>
            <a:off x="1215339" y="1857423"/>
            <a:ext cx="9763000" cy="4458091"/>
            <a:chOff x="1215339" y="549274"/>
            <a:chExt cx="9763000" cy="5759450"/>
          </a:xfrm>
        </p:grpSpPr>
        <p:sp>
          <p:nvSpPr>
            <p:cNvPr id="285" name="Google Shape;285;p35"/>
            <p:cNvSpPr/>
            <p:nvPr/>
          </p:nvSpPr>
          <p:spPr>
            <a:xfrm>
              <a:off x="6900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8795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7847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9742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10690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5952839" y="549274"/>
              <a:ext cx="288000" cy="5759450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1215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162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110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40578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5005339" y="549274"/>
              <a:ext cx="288000" cy="5759450"/>
            </a:xfrm>
            <a:prstGeom prst="rect">
              <a:avLst/>
            </a:prstGeom>
            <a:solidFill>
              <a:srgbClr val="9EB5FA">
                <a:alpha val="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35"/>
          <p:cNvSpPr txBox="1"/>
          <p:nvPr/>
        </p:nvSpPr>
        <p:spPr>
          <a:xfrm>
            <a:off x="550862" y="6309543"/>
            <a:ext cx="9030915" cy="2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fr-FR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Footnotes/Notes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fr-FR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Include a source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11490153" y="6450225"/>
            <a:ext cx="15068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35"/>
          <p:cNvGrpSpPr/>
          <p:nvPr/>
        </p:nvGrpSpPr>
        <p:grpSpPr>
          <a:xfrm>
            <a:off x="550864" y="6156603"/>
            <a:ext cx="11089971" cy="55199"/>
            <a:chOff x="550864" y="6156603"/>
            <a:chExt cx="11089971" cy="55199"/>
          </a:xfrm>
        </p:grpSpPr>
        <p:sp>
          <p:nvSpPr>
            <p:cNvPr id="300" name="Google Shape;300;p35"/>
            <p:cNvSpPr/>
            <p:nvPr/>
          </p:nvSpPr>
          <p:spPr>
            <a:xfrm>
              <a:off x="550864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5104050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7380643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9657235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827457" y="6156603"/>
              <a:ext cx="1983600" cy="55199"/>
            </a:xfrm>
            <a:prstGeom prst="rect">
              <a:avLst/>
            </a:prstGeom>
            <a:solidFill>
              <a:srgbClr val="9EB5FA">
                <a:alpha val="219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Full-width Page">
  <p:cSld name="7_Full-width Page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6" descr="A picture containing bed, man, white, ca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428"/>
            <a:ext cx="4057839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/>
          <p:nvPr/>
        </p:nvSpPr>
        <p:spPr>
          <a:xfrm>
            <a:off x="0" y="1"/>
            <a:ext cx="4057838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title"/>
          </p:nvPr>
        </p:nvSpPr>
        <p:spPr>
          <a:xfrm>
            <a:off x="533401" y="2514600"/>
            <a:ext cx="312419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ranklin Gothic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White">
  <p:cSld name="Plain Whit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/>
        </p:nvSpPr>
        <p:spPr>
          <a:xfrm>
            <a:off x="11260138" y="6416632"/>
            <a:ext cx="3810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fld id="{00000000-1234-1234-1234-123412341234}" type="slidenum">
              <a:rPr lang="fr-FR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Title with BG">
  <p:cSld name="WHITE_Title with BG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thout Title">
  <p:cSld name="Without 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45" name="Google Shape;45;p17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46" name="Google Shape;46;p17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7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7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7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7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7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7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7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7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7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7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7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7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" name="Google Shape;5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7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 Page">
  <p:cSld name="Last Pag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2379"/>
              </a:gs>
              <a:gs pos="16000">
                <a:srgbClr val="062379"/>
              </a:gs>
              <a:gs pos="45000">
                <a:srgbClr val="0934B6">
                  <a:alpha val="81960"/>
                </a:srgbClr>
              </a:gs>
              <a:gs pos="79000">
                <a:srgbClr val="036DFF">
                  <a:alpha val="80000"/>
                </a:srgbClr>
              </a:gs>
              <a:gs pos="100000">
                <a:srgbClr val="43E1D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0"/>
          <p:cNvSpPr txBox="1"/>
          <p:nvPr/>
        </p:nvSpPr>
        <p:spPr>
          <a:xfrm>
            <a:off x="550863" y="5965461"/>
            <a:ext cx="3028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sng" strike="noStrike" cap="none">
                <a:solidFill>
                  <a:srgbClr val="43E1D3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www.infomineo.com</a:t>
            </a:r>
            <a:endParaRPr sz="1200" b="1" i="0" u="none" strike="noStrike" cap="none">
              <a:solidFill>
                <a:srgbClr val="43E1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Infomineo 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669" y="3006053"/>
            <a:ext cx="3678662" cy="8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3329" y="5965461"/>
            <a:ext cx="370332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25964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8599" y="5965461"/>
            <a:ext cx="368808" cy="37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Option 2)">
  <p:cSld name="Title Slide (Option 2)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1"/>
          <p:cNvPicPr preferRelativeResize="0"/>
          <p:nvPr/>
        </p:nvPicPr>
        <p:blipFill rotWithShape="1">
          <a:blip r:embed="rId2">
            <a:alphaModFix/>
          </a:blip>
          <a:srcRect t="13558" r="6942" b="13557"/>
          <a:stretch/>
        </p:blipFill>
        <p:spPr>
          <a:xfrm>
            <a:off x="269999" y="270000"/>
            <a:ext cx="11652000" cy="6317999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" name="Google Shape;79;p21"/>
          <p:cNvSpPr/>
          <p:nvPr/>
        </p:nvSpPr>
        <p:spPr>
          <a:xfrm>
            <a:off x="536448" y="540000"/>
            <a:ext cx="6363891" cy="6318000"/>
          </a:xfrm>
          <a:prstGeom prst="rect">
            <a:avLst/>
          </a:prstGeom>
          <a:gradFill>
            <a:gsLst>
              <a:gs pos="0">
                <a:srgbClr val="062379"/>
              </a:gs>
              <a:gs pos="26000">
                <a:srgbClr val="0934B6">
                  <a:alpha val="81960"/>
                </a:srgbClr>
              </a:gs>
              <a:gs pos="64000">
                <a:srgbClr val="036DFF">
                  <a:alpha val="80000"/>
                </a:srgbClr>
              </a:gs>
              <a:gs pos="100000">
                <a:srgbClr val="43E1D3">
                  <a:alpha val="8196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 txBox="1">
            <a:spLocks noGrp="1"/>
          </p:cNvSpPr>
          <p:nvPr>
            <p:ph type="ctrTitle"/>
          </p:nvPr>
        </p:nvSpPr>
        <p:spPr>
          <a:xfrm>
            <a:off x="902896" y="3066686"/>
            <a:ext cx="533794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Franklin Gothic"/>
              <a:buNone/>
              <a:defRPr sz="5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902896" y="4348579"/>
            <a:ext cx="533794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lvl="2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lvl="3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lvl="4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902896" y="5923689"/>
            <a:ext cx="159992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3" name="Google Shape;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96" y="901732"/>
            <a:ext cx="2497452" cy="57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ith background)">
  <p:cSld name="Title only (with background)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550863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2"/>
          </p:nvPr>
        </p:nvSpPr>
        <p:spPr>
          <a:xfrm>
            <a:off x="550863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3"/>
          </p:nvPr>
        </p:nvSpPr>
        <p:spPr>
          <a:xfrm>
            <a:off x="6240464" y="2175803"/>
            <a:ext cx="5400675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4"/>
          </p:nvPr>
        </p:nvSpPr>
        <p:spPr>
          <a:xfrm>
            <a:off x="6240464" y="1857375"/>
            <a:ext cx="540067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550864" y="2175803"/>
            <a:ext cx="3506976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550864" y="1857375"/>
            <a:ext cx="3506976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8135839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4"/>
          </p:nvPr>
        </p:nvSpPr>
        <p:spPr>
          <a:xfrm>
            <a:off x="8135839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5"/>
          </p:nvPr>
        </p:nvSpPr>
        <p:spPr>
          <a:xfrm>
            <a:off x="4344162" y="2175803"/>
            <a:ext cx="3505300" cy="115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861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260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400"/>
              <a:buChar char="−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6"/>
          </p:nvPr>
        </p:nvSpPr>
        <p:spPr>
          <a:xfrm>
            <a:off x="4344162" y="1857375"/>
            <a:ext cx="3505300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1469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31469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429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tags" Target="../tags/tag2.xml"/><Relationship Id="rId26" Type="http://schemas.openxmlformats.org/officeDocument/2006/relationships/oleObject" Target="../embeddings/oleObject1.bin"/><Relationship Id="rId27" Type="http://schemas.openxmlformats.org/officeDocument/2006/relationships/image" Target="../media/image1.emf"/><Relationship Id="rId2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F417D7E-076D-E41E-A9A1-609B2987E0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33754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25" imgH="424" progId="TCLayout.ActiveDocument.1">
                  <p:embed/>
                </p:oleObj>
              </mc:Choice>
              <mc:Fallback>
                <p:oleObj name="think-cell Slide" r:id="rId26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oogle Shape;10;p14"/>
          <p:cNvGrpSpPr/>
          <p:nvPr/>
        </p:nvGrpSpPr>
        <p:grpSpPr>
          <a:xfrm>
            <a:off x="11998459" y="6162188"/>
            <a:ext cx="68500" cy="441925"/>
            <a:chOff x="11998459" y="6162188"/>
            <a:chExt cx="68500" cy="441925"/>
          </a:xfrm>
        </p:grpSpPr>
        <p:sp>
          <p:nvSpPr>
            <p:cNvPr id="11" name="Google Shape;11;p14"/>
            <p:cNvSpPr/>
            <p:nvPr/>
          </p:nvSpPr>
          <p:spPr>
            <a:xfrm rot="-5400000">
              <a:off x="12063068" y="6476346"/>
              <a:ext cx="17" cy="1717"/>
            </a:xfrm>
            <a:custGeom>
              <a:avLst/>
              <a:gdLst/>
              <a:ahLst/>
              <a:cxnLst/>
              <a:rect l="l" t="t" r="r" b="b"/>
              <a:pathLst>
                <a:path w="17" h="1717" extrusionOk="0">
                  <a:moveTo>
                    <a:pt x="0" y="0"/>
                  </a:moveTo>
                  <a:lnTo>
                    <a:pt x="17" y="0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4"/>
            <p:cNvSpPr/>
            <p:nvPr/>
          </p:nvSpPr>
          <p:spPr>
            <a:xfrm rot="-5400000">
              <a:off x="12023737" y="6455896"/>
              <a:ext cx="453" cy="271"/>
            </a:xfrm>
            <a:custGeom>
              <a:avLst/>
              <a:gdLst/>
              <a:ahLst/>
              <a:cxnLst/>
              <a:rect l="l" t="t" r="r" b="b"/>
              <a:pathLst>
                <a:path w="453" h="271" extrusionOk="0">
                  <a:moveTo>
                    <a:pt x="0" y="0"/>
                  </a:moveTo>
                  <a:cubicBezTo>
                    <a:pt x="258" y="172"/>
                    <a:pt x="498" y="344"/>
                    <a:pt x="447" y="24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4"/>
            <p:cNvSpPr/>
            <p:nvPr/>
          </p:nvSpPr>
          <p:spPr>
            <a:xfrm rot="-5400000">
              <a:off x="12023907" y="6477766"/>
              <a:ext cx="15" cy="76"/>
            </a:xfrm>
            <a:custGeom>
              <a:avLst/>
              <a:gdLst/>
              <a:ahLst/>
              <a:cxnLst/>
              <a:rect l="l" t="t" r="r" b="b"/>
              <a:pathLst>
                <a:path w="15" h="76" extrusionOk="0">
                  <a:moveTo>
                    <a:pt x="15" y="38"/>
                  </a:moveTo>
                  <a:cubicBezTo>
                    <a:pt x="15" y="38"/>
                    <a:pt x="15" y="-48"/>
                    <a:pt x="15" y="38"/>
                  </a:cubicBezTo>
                  <a:cubicBezTo>
                    <a:pt x="15" y="124"/>
                    <a:pt x="-19" y="38"/>
                    <a:pt x="15" y="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4"/>
            <p:cNvSpPr/>
            <p:nvPr/>
          </p:nvSpPr>
          <p:spPr>
            <a:xfrm rot="-5400000">
              <a:off x="12021636" y="6473651"/>
              <a:ext cx="261" cy="103"/>
            </a:xfrm>
            <a:custGeom>
              <a:avLst/>
              <a:gdLst/>
              <a:ahLst/>
              <a:cxnLst/>
              <a:rect l="l" t="t" r="r" b="b"/>
              <a:pathLst>
                <a:path w="261" h="103" extrusionOk="0">
                  <a:moveTo>
                    <a:pt x="262" y="0"/>
                  </a:moveTo>
                  <a:lnTo>
                    <a:pt x="56" y="103"/>
                  </a:lnTo>
                  <a:cubicBezTo>
                    <a:pt x="176" y="103"/>
                    <a:pt x="-116" y="103"/>
                    <a:pt x="56" y="10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4"/>
            <p:cNvSpPr/>
            <p:nvPr/>
          </p:nvSpPr>
          <p:spPr>
            <a:xfrm rot="-5400000">
              <a:off x="12015635" y="6442208"/>
              <a:ext cx="51323" cy="51323"/>
            </a:xfrm>
            <a:custGeom>
              <a:avLst/>
              <a:gdLst/>
              <a:ahLst/>
              <a:cxnLst/>
              <a:rect l="l" t="t" r="r" b="b"/>
              <a:pathLst>
                <a:path w="51323" h="51323" extrusionOk="0">
                  <a:moveTo>
                    <a:pt x="25662" y="0"/>
                  </a:moveTo>
                  <a:cubicBezTo>
                    <a:pt x="11489" y="0"/>
                    <a:pt x="0" y="11489"/>
                    <a:pt x="0" y="25662"/>
                  </a:cubicBezTo>
                  <a:cubicBezTo>
                    <a:pt x="0" y="39834"/>
                    <a:pt x="11489" y="51323"/>
                    <a:pt x="25662" y="51323"/>
                  </a:cubicBezTo>
                  <a:cubicBezTo>
                    <a:pt x="39835" y="51323"/>
                    <a:pt x="51324" y="39834"/>
                    <a:pt x="51324" y="25662"/>
                  </a:cubicBezTo>
                  <a:cubicBezTo>
                    <a:pt x="51324" y="25645"/>
                    <a:pt x="51324" y="25627"/>
                    <a:pt x="51324" y="25610"/>
                  </a:cubicBezTo>
                  <a:cubicBezTo>
                    <a:pt x="51314" y="11457"/>
                    <a:pt x="39833" y="-9"/>
                    <a:pt x="25679" y="0"/>
                  </a:cubicBezTo>
                  <a:cubicBezTo>
                    <a:pt x="25673" y="0"/>
                    <a:pt x="25667" y="0"/>
                    <a:pt x="25662" y="0"/>
                  </a:cubicBezTo>
                  <a:close/>
                  <a:moveTo>
                    <a:pt x="26967" y="15648"/>
                  </a:moveTo>
                  <a:cubicBezTo>
                    <a:pt x="26864" y="15648"/>
                    <a:pt x="26967" y="15785"/>
                    <a:pt x="26967" y="15837"/>
                  </a:cubicBezTo>
                  <a:cubicBezTo>
                    <a:pt x="26894" y="15820"/>
                    <a:pt x="26817" y="15820"/>
                    <a:pt x="26744" y="15837"/>
                  </a:cubicBezTo>
                  <a:cubicBezTo>
                    <a:pt x="26899" y="15837"/>
                    <a:pt x="27139" y="16043"/>
                    <a:pt x="26933" y="16163"/>
                  </a:cubicBezTo>
                  <a:cubicBezTo>
                    <a:pt x="26727" y="16283"/>
                    <a:pt x="27019" y="16163"/>
                    <a:pt x="27036" y="16163"/>
                  </a:cubicBezTo>
                  <a:cubicBezTo>
                    <a:pt x="27173" y="15854"/>
                    <a:pt x="27586" y="16283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294" y="16489"/>
                    <a:pt x="27294" y="16489"/>
                  </a:cubicBezTo>
                  <a:lnTo>
                    <a:pt x="27294" y="16489"/>
                  </a:lnTo>
                  <a:cubicBezTo>
                    <a:pt x="27294" y="16489"/>
                    <a:pt x="27191" y="16489"/>
                    <a:pt x="27156" y="16489"/>
                  </a:cubicBezTo>
                  <a:cubicBezTo>
                    <a:pt x="27122" y="16489"/>
                    <a:pt x="27156" y="16489"/>
                    <a:pt x="27156" y="16593"/>
                  </a:cubicBezTo>
                  <a:cubicBezTo>
                    <a:pt x="27156" y="16696"/>
                    <a:pt x="27276" y="16593"/>
                    <a:pt x="27156" y="16593"/>
                  </a:cubicBezTo>
                  <a:cubicBezTo>
                    <a:pt x="27036" y="16593"/>
                    <a:pt x="27294" y="16593"/>
                    <a:pt x="27379" y="16593"/>
                  </a:cubicBezTo>
                  <a:cubicBezTo>
                    <a:pt x="27465" y="16593"/>
                    <a:pt x="27276" y="16713"/>
                    <a:pt x="27276" y="16799"/>
                  </a:cubicBezTo>
                  <a:cubicBezTo>
                    <a:pt x="27276" y="16885"/>
                    <a:pt x="26795" y="16936"/>
                    <a:pt x="26744" y="16799"/>
                  </a:cubicBezTo>
                  <a:cubicBezTo>
                    <a:pt x="26692" y="16661"/>
                    <a:pt x="26297" y="16799"/>
                    <a:pt x="26074" y="16902"/>
                  </a:cubicBezTo>
                  <a:cubicBezTo>
                    <a:pt x="25851" y="17005"/>
                    <a:pt x="26074" y="17125"/>
                    <a:pt x="25868" y="16988"/>
                  </a:cubicBezTo>
                  <a:cubicBezTo>
                    <a:pt x="25662" y="16850"/>
                    <a:pt x="25610" y="16988"/>
                    <a:pt x="25559" y="17142"/>
                  </a:cubicBezTo>
                  <a:cubicBezTo>
                    <a:pt x="25507" y="17297"/>
                    <a:pt x="25559" y="17142"/>
                    <a:pt x="25404" y="17142"/>
                  </a:cubicBezTo>
                  <a:cubicBezTo>
                    <a:pt x="25553" y="17029"/>
                    <a:pt x="25690" y="16902"/>
                    <a:pt x="25816" y="16764"/>
                  </a:cubicBezTo>
                  <a:cubicBezTo>
                    <a:pt x="25816" y="16593"/>
                    <a:pt x="26057" y="16764"/>
                    <a:pt x="26194" y="16764"/>
                  </a:cubicBezTo>
                  <a:cubicBezTo>
                    <a:pt x="26332" y="16764"/>
                    <a:pt x="26297" y="16610"/>
                    <a:pt x="26349" y="16541"/>
                  </a:cubicBezTo>
                  <a:cubicBezTo>
                    <a:pt x="26400" y="16472"/>
                    <a:pt x="26091" y="16764"/>
                    <a:pt x="26005" y="16627"/>
                  </a:cubicBezTo>
                  <a:cubicBezTo>
                    <a:pt x="25919" y="16489"/>
                    <a:pt x="25748" y="16627"/>
                    <a:pt x="25902" y="16627"/>
                  </a:cubicBezTo>
                  <a:cubicBezTo>
                    <a:pt x="26057" y="16627"/>
                    <a:pt x="25765" y="16627"/>
                    <a:pt x="25662" y="16627"/>
                  </a:cubicBezTo>
                  <a:lnTo>
                    <a:pt x="25662" y="16627"/>
                  </a:lnTo>
                  <a:cubicBezTo>
                    <a:pt x="25662" y="16627"/>
                    <a:pt x="25662" y="16627"/>
                    <a:pt x="25662" y="16627"/>
                  </a:cubicBezTo>
                  <a:cubicBezTo>
                    <a:pt x="25919" y="16541"/>
                    <a:pt x="26040" y="16472"/>
                    <a:pt x="26005" y="16215"/>
                  </a:cubicBezTo>
                  <a:lnTo>
                    <a:pt x="25834" y="16215"/>
                  </a:lnTo>
                  <a:cubicBezTo>
                    <a:pt x="25954" y="16094"/>
                    <a:pt x="26126" y="15940"/>
                    <a:pt x="26297" y="16060"/>
                  </a:cubicBezTo>
                  <a:cubicBezTo>
                    <a:pt x="26160" y="15888"/>
                    <a:pt x="26297" y="16060"/>
                    <a:pt x="26297" y="16060"/>
                  </a:cubicBezTo>
                  <a:cubicBezTo>
                    <a:pt x="26297" y="16060"/>
                    <a:pt x="26194" y="15837"/>
                    <a:pt x="26297" y="15785"/>
                  </a:cubicBezTo>
                  <a:cubicBezTo>
                    <a:pt x="26400" y="15734"/>
                    <a:pt x="26297" y="15648"/>
                    <a:pt x="26194" y="15785"/>
                  </a:cubicBezTo>
                  <a:lnTo>
                    <a:pt x="26194" y="15785"/>
                  </a:lnTo>
                  <a:cubicBezTo>
                    <a:pt x="26057" y="15785"/>
                    <a:pt x="26194" y="15476"/>
                    <a:pt x="26194" y="15493"/>
                  </a:cubicBezTo>
                  <a:cubicBezTo>
                    <a:pt x="26023" y="15493"/>
                    <a:pt x="25988" y="15613"/>
                    <a:pt x="25834" y="15493"/>
                  </a:cubicBezTo>
                  <a:cubicBezTo>
                    <a:pt x="25679" y="15373"/>
                    <a:pt x="25834" y="15493"/>
                    <a:pt x="25834" y="15596"/>
                  </a:cubicBezTo>
                  <a:cubicBezTo>
                    <a:pt x="25834" y="15699"/>
                    <a:pt x="25662" y="15459"/>
                    <a:pt x="25713" y="15596"/>
                  </a:cubicBezTo>
                  <a:cubicBezTo>
                    <a:pt x="25765" y="15734"/>
                    <a:pt x="25713" y="15493"/>
                    <a:pt x="25713" y="15459"/>
                  </a:cubicBezTo>
                  <a:lnTo>
                    <a:pt x="25713" y="15459"/>
                  </a:lnTo>
                  <a:cubicBezTo>
                    <a:pt x="25713" y="15459"/>
                    <a:pt x="25713" y="15287"/>
                    <a:pt x="25816" y="15236"/>
                  </a:cubicBezTo>
                  <a:cubicBezTo>
                    <a:pt x="25919" y="15184"/>
                    <a:pt x="25713" y="15029"/>
                    <a:pt x="25816" y="15064"/>
                  </a:cubicBezTo>
                  <a:cubicBezTo>
                    <a:pt x="25919" y="15098"/>
                    <a:pt x="25816" y="15064"/>
                    <a:pt x="25816" y="14961"/>
                  </a:cubicBezTo>
                  <a:cubicBezTo>
                    <a:pt x="25816" y="14858"/>
                    <a:pt x="25816" y="15047"/>
                    <a:pt x="25816" y="15081"/>
                  </a:cubicBezTo>
                  <a:lnTo>
                    <a:pt x="25816" y="15081"/>
                  </a:ln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6" y="15081"/>
                    <a:pt x="25816" y="15081"/>
                    <a:pt x="25816" y="15081"/>
                  </a:cubicBezTo>
                  <a:cubicBezTo>
                    <a:pt x="25812" y="15173"/>
                    <a:pt x="25812" y="15264"/>
                    <a:pt x="25816" y="15356"/>
                  </a:cubicBezTo>
                  <a:cubicBezTo>
                    <a:pt x="25713" y="15356"/>
                    <a:pt x="25816" y="15218"/>
                    <a:pt x="25816" y="15167"/>
                  </a:cubicBezTo>
                  <a:cubicBezTo>
                    <a:pt x="25816" y="15115"/>
                    <a:pt x="25816" y="14858"/>
                    <a:pt x="25919" y="14823"/>
                  </a:cubicBezTo>
                  <a:cubicBezTo>
                    <a:pt x="26023" y="14789"/>
                    <a:pt x="25919" y="14823"/>
                    <a:pt x="25919" y="14823"/>
                  </a:cubicBezTo>
                  <a:cubicBezTo>
                    <a:pt x="25919" y="14823"/>
                    <a:pt x="25799" y="14978"/>
                    <a:pt x="25731" y="14823"/>
                  </a:cubicBezTo>
                  <a:cubicBezTo>
                    <a:pt x="25662" y="14669"/>
                    <a:pt x="25731" y="14823"/>
                    <a:pt x="25731" y="14823"/>
                  </a:cubicBezTo>
                  <a:cubicBezTo>
                    <a:pt x="25731" y="14823"/>
                    <a:pt x="25731" y="14686"/>
                    <a:pt x="25868" y="14737"/>
                  </a:cubicBezTo>
                  <a:cubicBezTo>
                    <a:pt x="26005" y="14789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cubicBezTo>
                    <a:pt x="25868" y="14737"/>
                    <a:pt x="25868" y="14737"/>
                    <a:pt x="25868" y="14737"/>
                  </a:cubicBezTo>
                  <a:lnTo>
                    <a:pt x="25868" y="14737"/>
                  </a:lnTo>
                  <a:lnTo>
                    <a:pt x="25868" y="14652"/>
                  </a:lnTo>
                  <a:cubicBezTo>
                    <a:pt x="25868" y="14652"/>
                    <a:pt x="25868" y="14652"/>
                    <a:pt x="25868" y="14652"/>
                  </a:cubicBezTo>
                  <a:cubicBezTo>
                    <a:pt x="25868" y="14652"/>
                    <a:pt x="25868" y="14566"/>
                    <a:pt x="25868" y="14514"/>
                  </a:cubicBezTo>
                  <a:lnTo>
                    <a:pt x="25868" y="14514"/>
                  </a:lnTo>
                  <a:cubicBezTo>
                    <a:pt x="25868" y="14514"/>
                    <a:pt x="25868" y="14514"/>
                    <a:pt x="25868" y="14514"/>
                  </a:cubicBezTo>
                  <a:cubicBezTo>
                    <a:pt x="25868" y="14514"/>
                    <a:pt x="25868" y="14514"/>
                    <a:pt x="25971" y="14514"/>
                  </a:cubicBezTo>
                  <a:cubicBezTo>
                    <a:pt x="25976" y="14486"/>
                    <a:pt x="25976" y="14457"/>
                    <a:pt x="25971" y="14428"/>
                  </a:cubicBezTo>
                  <a:cubicBezTo>
                    <a:pt x="25971" y="14428"/>
                    <a:pt x="26091" y="14085"/>
                    <a:pt x="26126" y="14291"/>
                  </a:cubicBezTo>
                  <a:cubicBezTo>
                    <a:pt x="26160" y="14497"/>
                    <a:pt x="26126" y="14291"/>
                    <a:pt x="26126" y="14291"/>
                  </a:cubicBezTo>
                  <a:cubicBezTo>
                    <a:pt x="26538" y="14136"/>
                    <a:pt x="26435" y="14291"/>
                    <a:pt x="26126" y="14531"/>
                  </a:cubicBezTo>
                  <a:lnTo>
                    <a:pt x="26126" y="14531"/>
                  </a:lnTo>
                  <a:cubicBezTo>
                    <a:pt x="25902" y="14737"/>
                    <a:pt x="26366" y="14531"/>
                    <a:pt x="26486" y="14531"/>
                  </a:cubicBezTo>
                  <a:cubicBezTo>
                    <a:pt x="26607" y="14531"/>
                    <a:pt x="26486" y="15029"/>
                    <a:pt x="26263" y="14995"/>
                  </a:cubicBezTo>
                  <a:cubicBezTo>
                    <a:pt x="26040" y="14961"/>
                    <a:pt x="26263" y="14995"/>
                    <a:pt x="26263" y="14995"/>
                  </a:cubicBezTo>
                  <a:cubicBezTo>
                    <a:pt x="26263" y="14995"/>
                    <a:pt x="26108" y="15133"/>
                    <a:pt x="26005" y="14995"/>
                  </a:cubicBezTo>
                  <a:cubicBezTo>
                    <a:pt x="26064" y="15057"/>
                    <a:pt x="26162" y="15059"/>
                    <a:pt x="26224" y="15000"/>
                  </a:cubicBezTo>
                  <a:cubicBezTo>
                    <a:pt x="26226" y="14998"/>
                    <a:pt x="26227" y="14997"/>
                    <a:pt x="26229" y="14995"/>
                  </a:cubicBezTo>
                  <a:cubicBezTo>
                    <a:pt x="26486" y="15098"/>
                    <a:pt x="26503" y="15373"/>
                    <a:pt x="26589" y="15579"/>
                  </a:cubicBezTo>
                  <a:cubicBezTo>
                    <a:pt x="26675" y="15785"/>
                    <a:pt x="26830" y="15545"/>
                    <a:pt x="26967" y="15613"/>
                  </a:cubicBezTo>
                  <a:close/>
                  <a:moveTo>
                    <a:pt x="18138" y="47476"/>
                  </a:moveTo>
                  <a:lnTo>
                    <a:pt x="18138" y="47476"/>
                  </a:lnTo>
                  <a:lnTo>
                    <a:pt x="18138" y="47476"/>
                  </a:lnTo>
                  <a:lnTo>
                    <a:pt x="18138" y="47476"/>
                  </a:lnTo>
                  <a:lnTo>
                    <a:pt x="18224" y="47476"/>
                  </a:lnTo>
                  <a:lnTo>
                    <a:pt x="18224" y="47476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7984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8070" y="47338"/>
                  </a:lnTo>
                  <a:lnTo>
                    <a:pt x="17795" y="47218"/>
                  </a:lnTo>
                  <a:lnTo>
                    <a:pt x="17795" y="47218"/>
                  </a:lnTo>
                  <a:cubicBezTo>
                    <a:pt x="17795" y="47218"/>
                    <a:pt x="17795" y="47218"/>
                    <a:pt x="17795" y="47218"/>
                  </a:cubicBezTo>
                  <a:cubicBezTo>
                    <a:pt x="17762" y="47203"/>
                    <a:pt x="17725" y="47203"/>
                    <a:pt x="17692" y="47218"/>
                  </a:cubicBezTo>
                  <a:lnTo>
                    <a:pt x="17692" y="47218"/>
                  </a:lnTo>
                  <a:lnTo>
                    <a:pt x="17692" y="47218"/>
                  </a:lnTo>
                  <a:lnTo>
                    <a:pt x="17692" y="47218"/>
                  </a:lnTo>
                  <a:lnTo>
                    <a:pt x="17864" y="47218"/>
                  </a:lnTo>
                  <a:lnTo>
                    <a:pt x="17658" y="47218"/>
                  </a:lnTo>
                  <a:lnTo>
                    <a:pt x="17658" y="47218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417" y="47115"/>
                  </a:lnTo>
                  <a:lnTo>
                    <a:pt x="17280" y="47115"/>
                  </a:lnTo>
                  <a:lnTo>
                    <a:pt x="17469" y="47218"/>
                  </a:lnTo>
                  <a:lnTo>
                    <a:pt x="17194" y="47081"/>
                  </a:lnTo>
                  <a:lnTo>
                    <a:pt x="17194" y="47081"/>
                  </a:lnTo>
                  <a:lnTo>
                    <a:pt x="17366" y="47081"/>
                  </a:lnTo>
                  <a:lnTo>
                    <a:pt x="17228" y="47081"/>
                  </a:lnTo>
                  <a:lnTo>
                    <a:pt x="17366" y="47081"/>
                  </a:lnTo>
                  <a:lnTo>
                    <a:pt x="17108" y="46961"/>
                  </a:lnTo>
                  <a:lnTo>
                    <a:pt x="17108" y="46961"/>
                  </a:lnTo>
                  <a:lnTo>
                    <a:pt x="17005" y="46961"/>
                  </a:lnTo>
                  <a:lnTo>
                    <a:pt x="17005" y="46961"/>
                  </a:lnTo>
                  <a:lnTo>
                    <a:pt x="16782" y="46858"/>
                  </a:lnTo>
                  <a:lnTo>
                    <a:pt x="16782" y="46858"/>
                  </a:lnTo>
                  <a:lnTo>
                    <a:pt x="16696" y="46858"/>
                  </a:lnTo>
                  <a:lnTo>
                    <a:pt x="16696" y="46858"/>
                  </a:lnTo>
                  <a:cubicBezTo>
                    <a:pt x="16557" y="46803"/>
                    <a:pt x="16425" y="46733"/>
                    <a:pt x="16301" y="46651"/>
                  </a:cubicBezTo>
                  <a:lnTo>
                    <a:pt x="16301" y="46651"/>
                  </a:lnTo>
                  <a:lnTo>
                    <a:pt x="16129" y="46548"/>
                  </a:lnTo>
                  <a:lnTo>
                    <a:pt x="16283" y="46651"/>
                  </a:lnTo>
                  <a:lnTo>
                    <a:pt x="15940" y="46462"/>
                  </a:lnTo>
                  <a:lnTo>
                    <a:pt x="15940" y="46462"/>
                  </a:lnTo>
                  <a:lnTo>
                    <a:pt x="15837" y="46462"/>
                  </a:lnTo>
                  <a:lnTo>
                    <a:pt x="15837" y="46462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665" y="46359"/>
                  </a:lnTo>
                  <a:lnTo>
                    <a:pt x="15510" y="46274"/>
                  </a:lnTo>
                  <a:lnTo>
                    <a:pt x="15510" y="46274"/>
                  </a:lnTo>
                  <a:lnTo>
                    <a:pt x="15339" y="46153"/>
                  </a:lnTo>
                  <a:lnTo>
                    <a:pt x="15339" y="46153"/>
                  </a:lnTo>
                  <a:lnTo>
                    <a:pt x="15201" y="46153"/>
                  </a:lnTo>
                  <a:lnTo>
                    <a:pt x="15201" y="46153"/>
                  </a:lnTo>
                  <a:cubicBezTo>
                    <a:pt x="15162" y="46164"/>
                    <a:pt x="15120" y="46164"/>
                    <a:pt x="15081" y="46153"/>
                  </a:cubicBezTo>
                  <a:lnTo>
                    <a:pt x="15081" y="46153"/>
                  </a:lnTo>
                  <a:lnTo>
                    <a:pt x="15218" y="46239"/>
                  </a:lnTo>
                  <a:lnTo>
                    <a:pt x="15081" y="46153"/>
                  </a:lnTo>
                  <a:lnTo>
                    <a:pt x="15081" y="46153"/>
                  </a:lnTo>
                  <a:lnTo>
                    <a:pt x="14961" y="46153"/>
                  </a:lnTo>
                  <a:lnTo>
                    <a:pt x="14961" y="46153"/>
                  </a:lnTo>
                  <a:lnTo>
                    <a:pt x="14823" y="46067"/>
                  </a:lnTo>
                  <a:cubicBezTo>
                    <a:pt x="14890" y="46095"/>
                    <a:pt x="14953" y="46130"/>
                    <a:pt x="15012" y="46170"/>
                  </a:cubicBezTo>
                  <a:cubicBezTo>
                    <a:pt x="15012" y="46170"/>
                    <a:pt x="15150" y="46274"/>
                    <a:pt x="15184" y="46274"/>
                  </a:cubicBezTo>
                  <a:lnTo>
                    <a:pt x="14720" y="45947"/>
                  </a:lnTo>
                  <a:lnTo>
                    <a:pt x="14720" y="45947"/>
                  </a:lnTo>
                  <a:cubicBezTo>
                    <a:pt x="14446" y="45724"/>
                    <a:pt x="14136" y="45535"/>
                    <a:pt x="13879" y="45312"/>
                  </a:cubicBezTo>
                  <a:lnTo>
                    <a:pt x="13982" y="45312"/>
                  </a:lnTo>
                  <a:lnTo>
                    <a:pt x="13827" y="45191"/>
                  </a:lnTo>
                  <a:lnTo>
                    <a:pt x="13827" y="45191"/>
                  </a:lnTo>
                  <a:cubicBezTo>
                    <a:pt x="13827" y="45191"/>
                    <a:pt x="13827" y="45191"/>
                    <a:pt x="13724" y="45191"/>
                  </a:cubicBezTo>
                  <a:lnTo>
                    <a:pt x="13724" y="45191"/>
                  </a:lnTo>
                  <a:lnTo>
                    <a:pt x="13724" y="45191"/>
                  </a:lnTo>
                  <a:lnTo>
                    <a:pt x="13724" y="45191"/>
                  </a:lnTo>
                  <a:cubicBezTo>
                    <a:pt x="13500" y="45056"/>
                    <a:pt x="13292" y="44895"/>
                    <a:pt x="13106" y="44710"/>
                  </a:cubicBezTo>
                  <a:lnTo>
                    <a:pt x="13106" y="44710"/>
                  </a:lnTo>
                  <a:cubicBezTo>
                    <a:pt x="12865" y="44453"/>
                    <a:pt x="12573" y="44264"/>
                    <a:pt x="12316" y="44023"/>
                  </a:cubicBezTo>
                  <a:cubicBezTo>
                    <a:pt x="12316" y="44023"/>
                    <a:pt x="12316" y="44023"/>
                    <a:pt x="12316" y="44023"/>
                  </a:cubicBezTo>
                  <a:cubicBezTo>
                    <a:pt x="11271" y="42931"/>
                    <a:pt x="10350" y="41727"/>
                    <a:pt x="9567" y="40434"/>
                  </a:cubicBezTo>
                  <a:lnTo>
                    <a:pt x="9567" y="40434"/>
                  </a:lnTo>
                  <a:cubicBezTo>
                    <a:pt x="9215" y="39466"/>
                    <a:pt x="8691" y="38570"/>
                    <a:pt x="8021" y="37788"/>
                  </a:cubicBezTo>
                  <a:lnTo>
                    <a:pt x="8021" y="37788"/>
                  </a:lnTo>
                  <a:cubicBezTo>
                    <a:pt x="6949" y="36560"/>
                    <a:pt x="6200" y="35084"/>
                    <a:pt x="5840" y="33494"/>
                  </a:cubicBezTo>
                  <a:cubicBezTo>
                    <a:pt x="5840" y="33494"/>
                    <a:pt x="5840" y="33494"/>
                    <a:pt x="5840" y="33580"/>
                  </a:cubicBezTo>
                  <a:cubicBezTo>
                    <a:pt x="5850" y="33546"/>
                    <a:pt x="5850" y="33511"/>
                    <a:pt x="5840" y="33477"/>
                  </a:cubicBezTo>
                  <a:cubicBezTo>
                    <a:pt x="5840" y="33477"/>
                    <a:pt x="5840" y="33580"/>
                    <a:pt x="5840" y="33614"/>
                  </a:cubicBezTo>
                  <a:cubicBezTo>
                    <a:pt x="5600" y="33202"/>
                    <a:pt x="5685" y="28461"/>
                    <a:pt x="5222" y="30299"/>
                  </a:cubicBezTo>
                  <a:cubicBezTo>
                    <a:pt x="5222" y="30299"/>
                    <a:pt x="5222" y="30093"/>
                    <a:pt x="5222" y="30042"/>
                  </a:cubicBezTo>
                  <a:cubicBezTo>
                    <a:pt x="5222" y="29990"/>
                    <a:pt x="5222" y="30042"/>
                    <a:pt x="5222" y="30128"/>
                  </a:cubicBezTo>
                  <a:cubicBezTo>
                    <a:pt x="5222" y="30213"/>
                    <a:pt x="5222" y="29887"/>
                    <a:pt x="5067" y="29784"/>
                  </a:cubicBezTo>
                  <a:cubicBezTo>
                    <a:pt x="4913" y="29681"/>
                    <a:pt x="5067" y="29784"/>
                    <a:pt x="5067" y="29784"/>
                  </a:cubicBezTo>
                  <a:lnTo>
                    <a:pt x="5067" y="29784"/>
                  </a:lnTo>
                  <a:cubicBezTo>
                    <a:pt x="5067" y="29784"/>
                    <a:pt x="5067" y="29612"/>
                    <a:pt x="5067" y="29544"/>
                  </a:cubicBezTo>
                  <a:cubicBezTo>
                    <a:pt x="5067" y="29475"/>
                    <a:pt x="5067" y="29664"/>
                    <a:pt x="5067" y="29715"/>
                  </a:cubicBezTo>
                  <a:cubicBezTo>
                    <a:pt x="5067" y="29458"/>
                    <a:pt x="4947" y="29166"/>
                    <a:pt x="4844" y="28908"/>
                  </a:cubicBezTo>
                  <a:cubicBezTo>
                    <a:pt x="4844" y="28994"/>
                    <a:pt x="4844" y="29080"/>
                    <a:pt x="4844" y="29183"/>
                  </a:cubicBezTo>
                  <a:cubicBezTo>
                    <a:pt x="4689" y="28753"/>
                    <a:pt x="4672" y="28290"/>
                    <a:pt x="4552" y="27843"/>
                  </a:cubicBezTo>
                  <a:cubicBezTo>
                    <a:pt x="4552" y="27929"/>
                    <a:pt x="4552" y="27843"/>
                    <a:pt x="4552" y="27740"/>
                  </a:cubicBezTo>
                  <a:cubicBezTo>
                    <a:pt x="4552" y="27637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552" y="27740"/>
                    <a:pt x="4552" y="27740"/>
                    <a:pt x="4552" y="27740"/>
                  </a:cubicBezTo>
                  <a:cubicBezTo>
                    <a:pt x="4343" y="27287"/>
                    <a:pt x="4226" y="26796"/>
                    <a:pt x="4208" y="26297"/>
                  </a:cubicBezTo>
                  <a:cubicBezTo>
                    <a:pt x="4218" y="26366"/>
                    <a:pt x="4218" y="26435"/>
                    <a:pt x="4208" y="26503"/>
                  </a:cubicBezTo>
                  <a:cubicBezTo>
                    <a:pt x="4218" y="26435"/>
                    <a:pt x="4218" y="26366"/>
                    <a:pt x="4208" y="26297"/>
                  </a:cubicBezTo>
                  <a:lnTo>
                    <a:pt x="4208" y="26297"/>
                  </a:lnTo>
                  <a:cubicBezTo>
                    <a:pt x="4208" y="26297"/>
                    <a:pt x="4208" y="26297"/>
                    <a:pt x="4208" y="26297"/>
                  </a:cubicBezTo>
                  <a:lnTo>
                    <a:pt x="4208" y="26297"/>
                  </a:lnTo>
                  <a:lnTo>
                    <a:pt x="4208" y="26297"/>
                  </a:lnTo>
                  <a:cubicBezTo>
                    <a:pt x="4208" y="26297"/>
                    <a:pt x="4208" y="26297"/>
                    <a:pt x="4208" y="26400"/>
                  </a:cubicBezTo>
                  <a:cubicBezTo>
                    <a:pt x="4208" y="26503"/>
                    <a:pt x="4208" y="26400"/>
                    <a:pt x="4208" y="26400"/>
                  </a:cubicBezTo>
                  <a:lnTo>
                    <a:pt x="4208" y="26400"/>
                  </a:lnTo>
                  <a:lnTo>
                    <a:pt x="4208" y="26400"/>
                  </a:lnTo>
                  <a:cubicBezTo>
                    <a:pt x="4208" y="26314"/>
                    <a:pt x="4208" y="26194"/>
                    <a:pt x="4208" y="26091"/>
                  </a:cubicBezTo>
                  <a:lnTo>
                    <a:pt x="4208" y="26091"/>
                  </a:lnTo>
                  <a:cubicBezTo>
                    <a:pt x="4200" y="26034"/>
                    <a:pt x="4200" y="25976"/>
                    <a:pt x="4208" y="25919"/>
                  </a:cubicBezTo>
                  <a:lnTo>
                    <a:pt x="4208" y="25919"/>
                  </a:lnTo>
                  <a:cubicBezTo>
                    <a:pt x="4191" y="25679"/>
                    <a:pt x="4191" y="25438"/>
                    <a:pt x="4208" y="25198"/>
                  </a:cubicBezTo>
                  <a:lnTo>
                    <a:pt x="4208" y="25198"/>
                  </a:lnTo>
                  <a:cubicBezTo>
                    <a:pt x="4208" y="25198"/>
                    <a:pt x="4208" y="25112"/>
                    <a:pt x="4208" y="25078"/>
                  </a:cubicBezTo>
                  <a:lnTo>
                    <a:pt x="4208" y="25078"/>
                  </a:lnTo>
                  <a:cubicBezTo>
                    <a:pt x="4764" y="15747"/>
                    <a:pt x="10928" y="7687"/>
                    <a:pt x="19787" y="4706"/>
                  </a:cubicBezTo>
                  <a:lnTo>
                    <a:pt x="19787" y="4706"/>
                  </a:lnTo>
                  <a:lnTo>
                    <a:pt x="19994" y="4706"/>
                  </a:lnTo>
                  <a:lnTo>
                    <a:pt x="19994" y="4706"/>
                  </a:lnTo>
                  <a:lnTo>
                    <a:pt x="20217" y="4706"/>
                  </a:lnTo>
                  <a:lnTo>
                    <a:pt x="20062" y="4706"/>
                  </a:lnTo>
                  <a:lnTo>
                    <a:pt x="20337" y="4706"/>
                  </a:lnTo>
                  <a:lnTo>
                    <a:pt x="20234" y="4706"/>
                  </a:lnTo>
                  <a:lnTo>
                    <a:pt x="20234" y="4706"/>
                  </a:lnTo>
                  <a:lnTo>
                    <a:pt x="20423" y="4706"/>
                  </a:lnTo>
                  <a:lnTo>
                    <a:pt x="20423" y="4706"/>
                  </a:lnTo>
                  <a:lnTo>
                    <a:pt x="21711" y="4414"/>
                  </a:lnTo>
                  <a:lnTo>
                    <a:pt x="21711" y="4414"/>
                  </a:lnTo>
                  <a:lnTo>
                    <a:pt x="22038" y="4414"/>
                  </a:lnTo>
                  <a:lnTo>
                    <a:pt x="21814" y="4414"/>
                  </a:lnTo>
                  <a:lnTo>
                    <a:pt x="21814" y="4414"/>
                  </a:lnTo>
                  <a:lnTo>
                    <a:pt x="22415" y="4414"/>
                  </a:lnTo>
                  <a:lnTo>
                    <a:pt x="22415" y="4414"/>
                  </a:lnTo>
                  <a:lnTo>
                    <a:pt x="22106" y="4414"/>
                  </a:lnTo>
                  <a:lnTo>
                    <a:pt x="22398" y="4414"/>
                  </a:lnTo>
                  <a:lnTo>
                    <a:pt x="22398" y="4414"/>
                  </a:lnTo>
                  <a:lnTo>
                    <a:pt x="22690" y="4414"/>
                  </a:lnTo>
                  <a:lnTo>
                    <a:pt x="22587" y="4414"/>
                  </a:lnTo>
                  <a:lnTo>
                    <a:pt x="22484" y="4414"/>
                  </a:lnTo>
                  <a:lnTo>
                    <a:pt x="22725" y="4414"/>
                  </a:lnTo>
                  <a:lnTo>
                    <a:pt x="22347" y="4414"/>
                  </a:lnTo>
                  <a:lnTo>
                    <a:pt x="22244" y="4414"/>
                  </a:lnTo>
                  <a:lnTo>
                    <a:pt x="22055" y="4414"/>
                  </a:lnTo>
                  <a:lnTo>
                    <a:pt x="22415" y="4414"/>
                  </a:lnTo>
                  <a:lnTo>
                    <a:pt x="22020" y="4414"/>
                  </a:lnTo>
                  <a:lnTo>
                    <a:pt x="22020" y="4414"/>
                  </a:lnTo>
                  <a:lnTo>
                    <a:pt x="21608" y="4414"/>
                  </a:lnTo>
                  <a:lnTo>
                    <a:pt x="21608" y="4414"/>
                  </a:lnTo>
                  <a:lnTo>
                    <a:pt x="21213" y="4500"/>
                  </a:lnTo>
                  <a:lnTo>
                    <a:pt x="21385" y="4500"/>
                  </a:lnTo>
                  <a:lnTo>
                    <a:pt x="21385" y="4500"/>
                  </a:lnTo>
                  <a:cubicBezTo>
                    <a:pt x="21251" y="4544"/>
                    <a:pt x="21113" y="4572"/>
                    <a:pt x="20973" y="4586"/>
                  </a:cubicBezTo>
                  <a:lnTo>
                    <a:pt x="21144" y="4586"/>
                  </a:lnTo>
                  <a:lnTo>
                    <a:pt x="20955" y="4586"/>
                  </a:lnTo>
                  <a:lnTo>
                    <a:pt x="20955" y="4586"/>
                  </a:lnTo>
                  <a:lnTo>
                    <a:pt x="20835" y="4586"/>
                  </a:lnTo>
                  <a:lnTo>
                    <a:pt x="20835" y="4586"/>
                  </a:lnTo>
                  <a:lnTo>
                    <a:pt x="20835" y="4586"/>
                  </a:lnTo>
                  <a:cubicBezTo>
                    <a:pt x="20835" y="4586"/>
                    <a:pt x="20835" y="4586"/>
                    <a:pt x="20835" y="4586"/>
                  </a:cubicBezTo>
                  <a:lnTo>
                    <a:pt x="20835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663" y="4586"/>
                  </a:lnTo>
                  <a:lnTo>
                    <a:pt x="20560" y="4586"/>
                  </a:lnTo>
                  <a:lnTo>
                    <a:pt x="20560" y="4586"/>
                  </a:lnTo>
                  <a:lnTo>
                    <a:pt x="20114" y="4706"/>
                  </a:lnTo>
                  <a:lnTo>
                    <a:pt x="20114" y="4706"/>
                  </a:lnTo>
                  <a:lnTo>
                    <a:pt x="19787" y="4827"/>
                  </a:lnTo>
                  <a:lnTo>
                    <a:pt x="19787" y="4827"/>
                  </a:lnTo>
                  <a:lnTo>
                    <a:pt x="19392" y="4947"/>
                  </a:lnTo>
                  <a:lnTo>
                    <a:pt x="19392" y="4947"/>
                  </a:lnTo>
                  <a:lnTo>
                    <a:pt x="19100" y="5153"/>
                  </a:lnTo>
                  <a:lnTo>
                    <a:pt x="19100" y="5153"/>
                  </a:lnTo>
                  <a:lnTo>
                    <a:pt x="18997" y="5153"/>
                  </a:lnTo>
                  <a:lnTo>
                    <a:pt x="18997" y="5153"/>
                  </a:lnTo>
                  <a:lnTo>
                    <a:pt x="18430" y="5359"/>
                  </a:lnTo>
                  <a:lnTo>
                    <a:pt x="18568" y="5359"/>
                  </a:lnTo>
                  <a:lnTo>
                    <a:pt x="18568" y="5359"/>
                  </a:lnTo>
                  <a:cubicBezTo>
                    <a:pt x="18763" y="5286"/>
                    <a:pt x="18964" y="5229"/>
                    <a:pt x="19169" y="5187"/>
                  </a:cubicBezTo>
                  <a:lnTo>
                    <a:pt x="19169" y="5187"/>
                  </a:lnTo>
                  <a:lnTo>
                    <a:pt x="19341" y="5187"/>
                  </a:lnTo>
                  <a:lnTo>
                    <a:pt x="19461" y="5187"/>
                  </a:lnTo>
                  <a:lnTo>
                    <a:pt x="19186" y="5187"/>
                  </a:lnTo>
                  <a:lnTo>
                    <a:pt x="19186" y="5187"/>
                  </a:lnTo>
                  <a:lnTo>
                    <a:pt x="19032" y="5187"/>
                  </a:lnTo>
                  <a:lnTo>
                    <a:pt x="19032" y="5187"/>
                  </a:lnTo>
                  <a:lnTo>
                    <a:pt x="18911" y="5187"/>
                  </a:lnTo>
                  <a:lnTo>
                    <a:pt x="18911" y="5187"/>
                  </a:lnTo>
                  <a:lnTo>
                    <a:pt x="18740" y="5187"/>
                  </a:lnTo>
                  <a:lnTo>
                    <a:pt x="18740" y="5187"/>
                  </a:lnTo>
                  <a:lnTo>
                    <a:pt x="18894" y="5187"/>
                  </a:lnTo>
                  <a:lnTo>
                    <a:pt x="18894" y="5187"/>
                  </a:lnTo>
                  <a:lnTo>
                    <a:pt x="19049" y="5187"/>
                  </a:lnTo>
                  <a:lnTo>
                    <a:pt x="19049" y="5187"/>
                  </a:lnTo>
                  <a:lnTo>
                    <a:pt x="18860" y="5187"/>
                  </a:lnTo>
                  <a:cubicBezTo>
                    <a:pt x="18997" y="5187"/>
                    <a:pt x="19392" y="5067"/>
                    <a:pt x="19032" y="5187"/>
                  </a:cubicBezTo>
                  <a:lnTo>
                    <a:pt x="19186" y="5187"/>
                  </a:lnTo>
                  <a:lnTo>
                    <a:pt x="19289" y="5187"/>
                  </a:lnTo>
                  <a:lnTo>
                    <a:pt x="19650" y="5084"/>
                  </a:lnTo>
                  <a:cubicBezTo>
                    <a:pt x="19252" y="5196"/>
                    <a:pt x="18862" y="5334"/>
                    <a:pt x="18482" y="5497"/>
                  </a:cubicBezTo>
                  <a:lnTo>
                    <a:pt x="18654" y="5497"/>
                  </a:lnTo>
                  <a:lnTo>
                    <a:pt x="18654" y="5497"/>
                  </a:lnTo>
                  <a:cubicBezTo>
                    <a:pt x="18654" y="5497"/>
                    <a:pt x="18860" y="5497"/>
                    <a:pt x="18740" y="5497"/>
                  </a:cubicBezTo>
                  <a:lnTo>
                    <a:pt x="18894" y="5497"/>
                  </a:lnTo>
                  <a:lnTo>
                    <a:pt x="18894" y="5497"/>
                  </a:lnTo>
                  <a:lnTo>
                    <a:pt x="19032" y="5497"/>
                  </a:lnTo>
                  <a:cubicBezTo>
                    <a:pt x="18929" y="5497"/>
                    <a:pt x="18808" y="5497"/>
                    <a:pt x="18722" y="5617"/>
                  </a:cubicBezTo>
                  <a:lnTo>
                    <a:pt x="18722" y="5617"/>
                  </a:lnTo>
                  <a:lnTo>
                    <a:pt x="18585" y="5617"/>
                  </a:lnTo>
                  <a:lnTo>
                    <a:pt x="18585" y="5617"/>
                  </a:lnTo>
                  <a:lnTo>
                    <a:pt x="18413" y="5617"/>
                  </a:lnTo>
                  <a:cubicBezTo>
                    <a:pt x="18505" y="5624"/>
                    <a:pt x="18597" y="5624"/>
                    <a:pt x="18688" y="5617"/>
                  </a:cubicBezTo>
                  <a:cubicBezTo>
                    <a:pt x="18396" y="5771"/>
                    <a:pt x="18035" y="5909"/>
                    <a:pt x="17743" y="6098"/>
                  </a:cubicBezTo>
                  <a:lnTo>
                    <a:pt x="17743" y="6098"/>
                  </a:lnTo>
                  <a:lnTo>
                    <a:pt x="17554" y="6201"/>
                  </a:lnTo>
                  <a:lnTo>
                    <a:pt x="17743" y="6201"/>
                  </a:lnTo>
                  <a:lnTo>
                    <a:pt x="17743" y="6201"/>
                  </a:lnTo>
                  <a:cubicBezTo>
                    <a:pt x="17743" y="6201"/>
                    <a:pt x="17743" y="6201"/>
                    <a:pt x="17743" y="6201"/>
                  </a:cubicBezTo>
                  <a:cubicBezTo>
                    <a:pt x="17557" y="6309"/>
                    <a:pt x="17362" y="6402"/>
                    <a:pt x="17159" y="6476"/>
                  </a:cubicBezTo>
                  <a:cubicBezTo>
                    <a:pt x="17159" y="6476"/>
                    <a:pt x="17159" y="6476"/>
                    <a:pt x="17159" y="6476"/>
                  </a:cubicBezTo>
                  <a:cubicBezTo>
                    <a:pt x="17159" y="6476"/>
                    <a:pt x="17056" y="6476"/>
                    <a:pt x="17039" y="6476"/>
                  </a:cubicBezTo>
                  <a:lnTo>
                    <a:pt x="17039" y="6476"/>
                  </a:lnTo>
                  <a:cubicBezTo>
                    <a:pt x="16976" y="6499"/>
                    <a:pt x="16918" y="6534"/>
                    <a:pt x="16867" y="6579"/>
                  </a:cubicBezTo>
                  <a:lnTo>
                    <a:pt x="16867" y="6579"/>
                  </a:lnTo>
                  <a:cubicBezTo>
                    <a:pt x="16867" y="6579"/>
                    <a:pt x="16627" y="6750"/>
                    <a:pt x="16730" y="6716"/>
                  </a:cubicBezTo>
                  <a:lnTo>
                    <a:pt x="16730" y="6716"/>
                  </a:lnTo>
                  <a:lnTo>
                    <a:pt x="16730" y="6716"/>
                  </a:lnTo>
                  <a:lnTo>
                    <a:pt x="16730" y="6716"/>
                  </a:lnTo>
                  <a:cubicBezTo>
                    <a:pt x="16730" y="6716"/>
                    <a:pt x="16730" y="6716"/>
                    <a:pt x="16730" y="6716"/>
                  </a:cubicBezTo>
                  <a:lnTo>
                    <a:pt x="16885" y="6716"/>
                  </a:lnTo>
                  <a:lnTo>
                    <a:pt x="16627" y="6853"/>
                  </a:lnTo>
                  <a:lnTo>
                    <a:pt x="16627" y="6853"/>
                  </a:lnTo>
                  <a:cubicBezTo>
                    <a:pt x="16627" y="6853"/>
                    <a:pt x="16455" y="6853"/>
                    <a:pt x="16386" y="6991"/>
                  </a:cubicBezTo>
                  <a:cubicBezTo>
                    <a:pt x="16318" y="7128"/>
                    <a:pt x="16507" y="6991"/>
                    <a:pt x="16558" y="6991"/>
                  </a:cubicBezTo>
                  <a:cubicBezTo>
                    <a:pt x="16389" y="7066"/>
                    <a:pt x="16228" y="7158"/>
                    <a:pt x="16077" y="7266"/>
                  </a:cubicBezTo>
                  <a:lnTo>
                    <a:pt x="16077" y="7266"/>
                  </a:lnTo>
                  <a:lnTo>
                    <a:pt x="16077" y="7266"/>
                  </a:lnTo>
                  <a:cubicBezTo>
                    <a:pt x="16317" y="7116"/>
                    <a:pt x="16570" y="6989"/>
                    <a:pt x="16833" y="6888"/>
                  </a:cubicBezTo>
                  <a:lnTo>
                    <a:pt x="16833" y="6888"/>
                  </a:lnTo>
                  <a:cubicBezTo>
                    <a:pt x="16833" y="6888"/>
                    <a:pt x="16833" y="6888"/>
                    <a:pt x="16833" y="6888"/>
                  </a:cubicBezTo>
                  <a:lnTo>
                    <a:pt x="16833" y="6888"/>
                  </a:lnTo>
                  <a:lnTo>
                    <a:pt x="16936" y="6888"/>
                  </a:lnTo>
                  <a:lnTo>
                    <a:pt x="16833" y="6888"/>
                  </a:lnTo>
                  <a:cubicBezTo>
                    <a:pt x="16833" y="6888"/>
                    <a:pt x="16988" y="6785"/>
                    <a:pt x="17056" y="6785"/>
                  </a:cubicBezTo>
                  <a:lnTo>
                    <a:pt x="17056" y="6785"/>
                  </a:lnTo>
                  <a:cubicBezTo>
                    <a:pt x="17056" y="6785"/>
                    <a:pt x="17314" y="6682"/>
                    <a:pt x="17159" y="6785"/>
                  </a:cubicBezTo>
                  <a:lnTo>
                    <a:pt x="17039" y="6785"/>
                  </a:lnTo>
                  <a:cubicBezTo>
                    <a:pt x="17073" y="6775"/>
                    <a:pt x="17109" y="6775"/>
                    <a:pt x="17142" y="6785"/>
                  </a:cubicBezTo>
                  <a:lnTo>
                    <a:pt x="17022" y="6785"/>
                  </a:lnTo>
                  <a:lnTo>
                    <a:pt x="17022" y="6785"/>
                  </a:lnTo>
                  <a:cubicBezTo>
                    <a:pt x="17022" y="6785"/>
                    <a:pt x="17022" y="6785"/>
                    <a:pt x="16885" y="6785"/>
                  </a:cubicBezTo>
                  <a:cubicBezTo>
                    <a:pt x="16747" y="6785"/>
                    <a:pt x="17074" y="6785"/>
                    <a:pt x="17005" y="6785"/>
                  </a:cubicBezTo>
                  <a:cubicBezTo>
                    <a:pt x="17104" y="6745"/>
                    <a:pt x="17215" y="6745"/>
                    <a:pt x="17314" y="6785"/>
                  </a:cubicBezTo>
                  <a:lnTo>
                    <a:pt x="17314" y="6785"/>
                  </a:lnTo>
                  <a:cubicBezTo>
                    <a:pt x="17125" y="6922"/>
                    <a:pt x="16902" y="702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696" y="7145"/>
                  </a:lnTo>
                  <a:cubicBezTo>
                    <a:pt x="16696" y="7145"/>
                    <a:pt x="16696" y="7145"/>
                    <a:pt x="16696" y="7145"/>
                  </a:cubicBezTo>
                  <a:lnTo>
                    <a:pt x="16696" y="7145"/>
                  </a:lnTo>
                  <a:lnTo>
                    <a:pt x="16696" y="7145"/>
                  </a:lnTo>
                  <a:lnTo>
                    <a:pt x="16455" y="7300"/>
                  </a:lnTo>
                  <a:lnTo>
                    <a:pt x="16455" y="7300"/>
                  </a:lnTo>
                  <a:cubicBezTo>
                    <a:pt x="16455" y="7300"/>
                    <a:pt x="16455" y="7300"/>
                    <a:pt x="16455" y="7386"/>
                  </a:cubicBezTo>
                  <a:lnTo>
                    <a:pt x="16610" y="7386"/>
                  </a:lnTo>
                  <a:lnTo>
                    <a:pt x="16610" y="7386"/>
                  </a:lnTo>
                  <a:lnTo>
                    <a:pt x="16610" y="7489"/>
                  </a:lnTo>
                  <a:cubicBezTo>
                    <a:pt x="16610" y="7489"/>
                    <a:pt x="16610" y="7489"/>
                    <a:pt x="16610" y="7489"/>
                  </a:cubicBezTo>
                  <a:lnTo>
                    <a:pt x="16610" y="7489"/>
                  </a:lnTo>
                  <a:cubicBezTo>
                    <a:pt x="16953" y="7266"/>
                    <a:pt x="16713" y="7489"/>
                    <a:pt x="16610" y="7592"/>
                  </a:cubicBezTo>
                  <a:cubicBezTo>
                    <a:pt x="16730" y="7592"/>
                    <a:pt x="16833" y="7386"/>
                    <a:pt x="16970" y="7334"/>
                  </a:cubicBezTo>
                  <a:lnTo>
                    <a:pt x="16970" y="7334"/>
                  </a:lnTo>
                  <a:cubicBezTo>
                    <a:pt x="16970" y="7334"/>
                    <a:pt x="17280" y="7145"/>
                    <a:pt x="17108" y="7334"/>
                  </a:cubicBezTo>
                  <a:lnTo>
                    <a:pt x="17245" y="7334"/>
                  </a:lnTo>
                  <a:lnTo>
                    <a:pt x="17142" y="7334"/>
                  </a:lnTo>
                  <a:cubicBezTo>
                    <a:pt x="17142" y="7334"/>
                    <a:pt x="17142" y="7334"/>
                    <a:pt x="17142" y="7334"/>
                  </a:cubicBezTo>
                  <a:cubicBezTo>
                    <a:pt x="17142" y="7334"/>
                    <a:pt x="17022" y="7334"/>
                    <a:pt x="16988" y="7437"/>
                  </a:cubicBezTo>
                  <a:lnTo>
                    <a:pt x="16988" y="7437"/>
                  </a:lnTo>
                  <a:cubicBezTo>
                    <a:pt x="16988" y="7437"/>
                    <a:pt x="16885" y="7437"/>
                    <a:pt x="16867" y="7437"/>
                  </a:cubicBezTo>
                  <a:cubicBezTo>
                    <a:pt x="17211" y="7317"/>
                    <a:pt x="16747" y="7437"/>
                    <a:pt x="16610" y="7575"/>
                  </a:cubicBezTo>
                  <a:lnTo>
                    <a:pt x="16610" y="7575"/>
                  </a:lnTo>
                  <a:lnTo>
                    <a:pt x="16421" y="7678"/>
                  </a:lnTo>
                  <a:lnTo>
                    <a:pt x="16421" y="7678"/>
                  </a:lnTo>
                  <a:lnTo>
                    <a:pt x="16283" y="7678"/>
                  </a:lnTo>
                  <a:cubicBezTo>
                    <a:pt x="16438" y="7678"/>
                    <a:pt x="16283" y="7678"/>
                    <a:pt x="16283" y="7678"/>
                  </a:cubicBezTo>
                  <a:lnTo>
                    <a:pt x="16283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lnTo>
                    <a:pt x="16129" y="7678"/>
                  </a:lnTo>
                  <a:cubicBezTo>
                    <a:pt x="16026" y="7678"/>
                    <a:pt x="15923" y="7833"/>
                    <a:pt x="15820" y="7867"/>
                  </a:cubicBezTo>
                  <a:cubicBezTo>
                    <a:pt x="15717" y="7901"/>
                    <a:pt x="15974" y="7764"/>
                    <a:pt x="16043" y="7747"/>
                  </a:cubicBezTo>
                  <a:cubicBezTo>
                    <a:pt x="16112" y="7729"/>
                    <a:pt x="16043" y="7747"/>
                    <a:pt x="16043" y="7747"/>
                  </a:cubicBezTo>
                  <a:cubicBezTo>
                    <a:pt x="16131" y="7705"/>
                    <a:pt x="16223" y="7670"/>
                    <a:pt x="16318" y="7644"/>
                  </a:cubicBezTo>
                  <a:lnTo>
                    <a:pt x="16198" y="7644"/>
                  </a:lnTo>
                  <a:cubicBezTo>
                    <a:pt x="16386" y="7558"/>
                    <a:pt x="16558" y="7420"/>
                    <a:pt x="16747" y="7352"/>
                  </a:cubicBezTo>
                  <a:lnTo>
                    <a:pt x="16747" y="7352"/>
                  </a:lnTo>
                  <a:lnTo>
                    <a:pt x="16747" y="7352"/>
                  </a:lnTo>
                  <a:cubicBezTo>
                    <a:pt x="16976" y="7288"/>
                    <a:pt x="17195" y="7196"/>
                    <a:pt x="17400" y="7077"/>
                  </a:cubicBezTo>
                  <a:cubicBezTo>
                    <a:pt x="17400" y="7077"/>
                    <a:pt x="17400" y="7077"/>
                    <a:pt x="17262" y="7077"/>
                  </a:cubicBezTo>
                  <a:lnTo>
                    <a:pt x="17262" y="7077"/>
                  </a:lnTo>
                  <a:cubicBezTo>
                    <a:pt x="17366" y="7077"/>
                    <a:pt x="17761" y="6836"/>
                    <a:pt x="17520" y="6991"/>
                  </a:cubicBezTo>
                  <a:cubicBezTo>
                    <a:pt x="17692" y="6991"/>
                    <a:pt x="17692" y="6819"/>
                    <a:pt x="17846" y="6768"/>
                  </a:cubicBezTo>
                  <a:cubicBezTo>
                    <a:pt x="17692" y="6768"/>
                    <a:pt x="17846" y="6768"/>
                    <a:pt x="17846" y="6768"/>
                  </a:cubicBezTo>
                  <a:lnTo>
                    <a:pt x="17846" y="6768"/>
                  </a:lnTo>
                  <a:cubicBezTo>
                    <a:pt x="18036" y="6628"/>
                    <a:pt x="18252" y="6528"/>
                    <a:pt x="18482" y="6476"/>
                  </a:cubicBezTo>
                  <a:lnTo>
                    <a:pt x="18482" y="6476"/>
                  </a:lnTo>
                  <a:cubicBezTo>
                    <a:pt x="18662" y="6364"/>
                    <a:pt x="18859" y="6282"/>
                    <a:pt x="19066" y="6235"/>
                  </a:cubicBezTo>
                  <a:lnTo>
                    <a:pt x="18911" y="6321"/>
                  </a:lnTo>
                  <a:cubicBezTo>
                    <a:pt x="19100" y="6321"/>
                    <a:pt x="19238" y="6149"/>
                    <a:pt x="19427" y="6115"/>
                  </a:cubicBezTo>
                  <a:lnTo>
                    <a:pt x="19238" y="6252"/>
                  </a:lnTo>
                  <a:cubicBezTo>
                    <a:pt x="20286" y="5617"/>
                    <a:pt x="22038" y="4998"/>
                    <a:pt x="20303" y="5909"/>
                  </a:cubicBezTo>
                  <a:cubicBezTo>
                    <a:pt x="20578" y="5823"/>
                    <a:pt x="21230" y="5411"/>
                    <a:pt x="21024" y="5651"/>
                  </a:cubicBezTo>
                  <a:cubicBezTo>
                    <a:pt x="21780" y="5393"/>
                    <a:pt x="20629" y="6012"/>
                    <a:pt x="20303" y="6149"/>
                  </a:cubicBezTo>
                  <a:cubicBezTo>
                    <a:pt x="20698" y="6012"/>
                    <a:pt x="20303" y="6149"/>
                    <a:pt x="20303" y="6149"/>
                  </a:cubicBezTo>
                  <a:cubicBezTo>
                    <a:pt x="20303" y="6149"/>
                    <a:pt x="20560" y="5977"/>
                    <a:pt x="20406" y="6149"/>
                  </a:cubicBezTo>
                  <a:cubicBezTo>
                    <a:pt x="20663" y="5857"/>
                    <a:pt x="20921" y="6149"/>
                    <a:pt x="20492" y="6235"/>
                  </a:cubicBezTo>
                  <a:cubicBezTo>
                    <a:pt x="20448" y="6218"/>
                    <a:pt x="20398" y="6218"/>
                    <a:pt x="20354" y="6235"/>
                  </a:cubicBezTo>
                  <a:cubicBezTo>
                    <a:pt x="20612" y="6235"/>
                    <a:pt x="20251" y="6321"/>
                    <a:pt x="20165" y="6355"/>
                  </a:cubicBezTo>
                  <a:cubicBezTo>
                    <a:pt x="20818" y="6149"/>
                    <a:pt x="19616" y="6647"/>
                    <a:pt x="20337" y="6355"/>
                  </a:cubicBezTo>
                  <a:cubicBezTo>
                    <a:pt x="19427" y="6750"/>
                    <a:pt x="20749" y="6355"/>
                    <a:pt x="19856" y="6716"/>
                  </a:cubicBezTo>
                  <a:cubicBezTo>
                    <a:pt x="19856" y="6819"/>
                    <a:pt x="19856" y="6716"/>
                    <a:pt x="20097" y="6716"/>
                  </a:cubicBezTo>
                  <a:cubicBezTo>
                    <a:pt x="19967" y="6814"/>
                    <a:pt x="19822" y="6889"/>
                    <a:pt x="19667" y="6939"/>
                  </a:cubicBezTo>
                  <a:cubicBezTo>
                    <a:pt x="19564" y="6939"/>
                    <a:pt x="20423" y="6939"/>
                    <a:pt x="19495" y="7145"/>
                  </a:cubicBezTo>
                  <a:cubicBezTo>
                    <a:pt x="19392" y="7145"/>
                    <a:pt x="19959" y="7145"/>
                    <a:pt x="19358" y="7266"/>
                  </a:cubicBezTo>
                  <a:cubicBezTo>
                    <a:pt x="19856" y="7094"/>
                    <a:pt x="19925" y="7266"/>
                    <a:pt x="19358" y="7352"/>
                  </a:cubicBezTo>
                  <a:cubicBezTo>
                    <a:pt x="19581" y="7541"/>
                    <a:pt x="19255" y="7592"/>
                    <a:pt x="19358" y="7523"/>
                  </a:cubicBezTo>
                  <a:cubicBezTo>
                    <a:pt x="19083" y="7523"/>
                    <a:pt x="19358" y="7747"/>
                    <a:pt x="19049" y="7626"/>
                  </a:cubicBezTo>
                  <a:cubicBezTo>
                    <a:pt x="18860" y="7953"/>
                    <a:pt x="19186" y="7764"/>
                    <a:pt x="18860" y="7918"/>
                  </a:cubicBezTo>
                  <a:cubicBezTo>
                    <a:pt x="19118" y="7833"/>
                    <a:pt x="18654" y="8193"/>
                    <a:pt x="18860" y="8039"/>
                  </a:cubicBezTo>
                  <a:cubicBezTo>
                    <a:pt x="18534" y="8365"/>
                    <a:pt x="19152" y="7850"/>
                    <a:pt x="18705" y="8399"/>
                  </a:cubicBezTo>
                  <a:cubicBezTo>
                    <a:pt x="18482" y="8520"/>
                    <a:pt x="19066" y="8399"/>
                    <a:pt x="18551" y="8588"/>
                  </a:cubicBezTo>
                  <a:cubicBezTo>
                    <a:pt x="18929" y="8434"/>
                    <a:pt x="18637" y="8966"/>
                    <a:pt x="18396" y="8829"/>
                  </a:cubicBezTo>
                  <a:cubicBezTo>
                    <a:pt x="18396" y="8966"/>
                    <a:pt x="18242" y="9069"/>
                    <a:pt x="18190" y="8966"/>
                  </a:cubicBezTo>
                  <a:cubicBezTo>
                    <a:pt x="18138" y="8863"/>
                    <a:pt x="18018" y="9155"/>
                    <a:pt x="18190" y="8966"/>
                  </a:cubicBezTo>
                  <a:cubicBezTo>
                    <a:pt x="18362" y="8777"/>
                    <a:pt x="17692" y="9447"/>
                    <a:pt x="17846" y="9155"/>
                  </a:cubicBezTo>
                  <a:cubicBezTo>
                    <a:pt x="17709" y="8966"/>
                    <a:pt x="18173" y="8709"/>
                    <a:pt x="18224" y="8605"/>
                  </a:cubicBezTo>
                  <a:cubicBezTo>
                    <a:pt x="17915" y="8777"/>
                    <a:pt x="18104" y="8605"/>
                    <a:pt x="18224" y="8434"/>
                  </a:cubicBezTo>
                  <a:cubicBezTo>
                    <a:pt x="18345" y="8262"/>
                    <a:pt x="17967" y="8640"/>
                    <a:pt x="18053" y="8434"/>
                  </a:cubicBezTo>
                  <a:cubicBezTo>
                    <a:pt x="17761" y="8709"/>
                    <a:pt x="17589" y="8743"/>
                    <a:pt x="17486" y="9155"/>
                  </a:cubicBezTo>
                  <a:cubicBezTo>
                    <a:pt x="17383" y="9567"/>
                    <a:pt x="16816" y="10065"/>
                    <a:pt x="16747" y="9842"/>
                  </a:cubicBezTo>
                  <a:cubicBezTo>
                    <a:pt x="16678" y="9619"/>
                    <a:pt x="16867" y="9722"/>
                    <a:pt x="16747" y="9396"/>
                  </a:cubicBezTo>
                  <a:cubicBezTo>
                    <a:pt x="16524" y="9791"/>
                    <a:pt x="16524" y="10306"/>
                    <a:pt x="16524" y="10306"/>
                  </a:cubicBezTo>
                  <a:cubicBezTo>
                    <a:pt x="15820" y="10461"/>
                    <a:pt x="16644" y="9104"/>
                    <a:pt x="16799" y="9069"/>
                  </a:cubicBezTo>
                  <a:cubicBezTo>
                    <a:pt x="16524" y="9172"/>
                    <a:pt x="16799" y="9069"/>
                    <a:pt x="16558" y="9069"/>
                  </a:cubicBezTo>
                  <a:cubicBezTo>
                    <a:pt x="16678" y="8897"/>
                    <a:pt x="16386" y="9155"/>
                    <a:pt x="16301" y="9069"/>
                  </a:cubicBezTo>
                  <a:cubicBezTo>
                    <a:pt x="16215" y="8983"/>
                    <a:pt x="17005" y="8382"/>
                    <a:pt x="16850" y="8794"/>
                  </a:cubicBezTo>
                  <a:cubicBezTo>
                    <a:pt x="18310" y="8485"/>
                    <a:pt x="19203" y="7077"/>
                    <a:pt x="19530" y="6733"/>
                  </a:cubicBezTo>
                  <a:cubicBezTo>
                    <a:pt x="19032" y="7145"/>
                    <a:pt x="19169" y="6733"/>
                    <a:pt x="18980" y="6733"/>
                  </a:cubicBezTo>
                  <a:cubicBezTo>
                    <a:pt x="18791" y="6733"/>
                    <a:pt x="19238" y="6579"/>
                    <a:pt x="18980" y="6561"/>
                  </a:cubicBezTo>
                  <a:cubicBezTo>
                    <a:pt x="19203" y="6321"/>
                    <a:pt x="18980" y="6561"/>
                    <a:pt x="18980" y="6373"/>
                  </a:cubicBezTo>
                  <a:lnTo>
                    <a:pt x="19083" y="6373"/>
                  </a:lnTo>
                  <a:lnTo>
                    <a:pt x="18929" y="6458"/>
                  </a:lnTo>
                  <a:cubicBezTo>
                    <a:pt x="18671" y="6579"/>
                    <a:pt x="18430" y="6733"/>
                    <a:pt x="18173" y="6871"/>
                  </a:cubicBezTo>
                  <a:lnTo>
                    <a:pt x="18173" y="6871"/>
                  </a:lnTo>
                  <a:lnTo>
                    <a:pt x="18293" y="6871"/>
                  </a:lnTo>
                  <a:lnTo>
                    <a:pt x="18242" y="6871"/>
                  </a:lnTo>
                  <a:lnTo>
                    <a:pt x="18242" y="6871"/>
                  </a:lnTo>
                  <a:cubicBezTo>
                    <a:pt x="18242" y="6957"/>
                    <a:pt x="17984" y="6871"/>
                    <a:pt x="17898" y="7025"/>
                  </a:cubicBezTo>
                  <a:lnTo>
                    <a:pt x="17898" y="7025"/>
                  </a:lnTo>
                  <a:lnTo>
                    <a:pt x="17898" y="7025"/>
                  </a:lnTo>
                  <a:lnTo>
                    <a:pt x="18001" y="7025"/>
                  </a:lnTo>
                  <a:cubicBezTo>
                    <a:pt x="18001" y="7025"/>
                    <a:pt x="18001" y="7025"/>
                    <a:pt x="18001" y="7025"/>
                  </a:cubicBezTo>
                  <a:lnTo>
                    <a:pt x="18001" y="7025"/>
                  </a:lnTo>
                  <a:cubicBezTo>
                    <a:pt x="18001" y="7025"/>
                    <a:pt x="17881" y="7025"/>
                    <a:pt x="17829" y="7025"/>
                  </a:cubicBezTo>
                  <a:lnTo>
                    <a:pt x="17829" y="7025"/>
                  </a:lnTo>
                  <a:lnTo>
                    <a:pt x="17829" y="7025"/>
                  </a:lnTo>
                  <a:cubicBezTo>
                    <a:pt x="17623" y="7180"/>
                    <a:pt x="17400" y="7300"/>
                    <a:pt x="17177" y="7437"/>
                  </a:cubicBezTo>
                  <a:lnTo>
                    <a:pt x="17434" y="7334"/>
                  </a:lnTo>
                  <a:lnTo>
                    <a:pt x="17434" y="7334"/>
                  </a:lnTo>
                  <a:lnTo>
                    <a:pt x="17864" y="7111"/>
                  </a:lnTo>
                  <a:cubicBezTo>
                    <a:pt x="17702" y="7258"/>
                    <a:pt x="17523" y="7385"/>
                    <a:pt x="17331" y="7489"/>
                  </a:cubicBezTo>
                  <a:lnTo>
                    <a:pt x="17331" y="7489"/>
                  </a:lnTo>
                  <a:cubicBezTo>
                    <a:pt x="17075" y="7607"/>
                    <a:pt x="16843" y="7770"/>
                    <a:pt x="16644" y="7970"/>
                  </a:cubicBezTo>
                  <a:cubicBezTo>
                    <a:pt x="16644" y="7970"/>
                    <a:pt x="16747" y="7884"/>
                    <a:pt x="16799" y="7884"/>
                  </a:cubicBezTo>
                  <a:lnTo>
                    <a:pt x="16799" y="7884"/>
                  </a:lnTo>
                  <a:lnTo>
                    <a:pt x="17675" y="7437"/>
                  </a:lnTo>
                  <a:lnTo>
                    <a:pt x="17675" y="7437"/>
                  </a:lnTo>
                  <a:lnTo>
                    <a:pt x="17675" y="7437"/>
                  </a:lnTo>
                  <a:cubicBezTo>
                    <a:pt x="17675" y="7437"/>
                    <a:pt x="17675" y="7334"/>
                    <a:pt x="17812" y="7352"/>
                  </a:cubicBezTo>
                  <a:lnTo>
                    <a:pt x="17812" y="7352"/>
                  </a:lnTo>
                  <a:cubicBezTo>
                    <a:pt x="17812" y="7352"/>
                    <a:pt x="17812" y="7352"/>
                    <a:pt x="17932" y="7352"/>
                  </a:cubicBezTo>
                  <a:lnTo>
                    <a:pt x="17932" y="7352"/>
                  </a:lnTo>
                  <a:lnTo>
                    <a:pt x="18362" y="7111"/>
                  </a:lnTo>
                  <a:cubicBezTo>
                    <a:pt x="18362" y="7111"/>
                    <a:pt x="18362" y="7111"/>
                    <a:pt x="18362" y="7266"/>
                  </a:cubicBezTo>
                  <a:lnTo>
                    <a:pt x="18362" y="7266"/>
                  </a:lnTo>
                  <a:cubicBezTo>
                    <a:pt x="18341" y="7321"/>
                    <a:pt x="18297" y="7365"/>
                    <a:pt x="18242" y="7386"/>
                  </a:cubicBezTo>
                  <a:cubicBezTo>
                    <a:pt x="18242" y="7300"/>
                    <a:pt x="18242" y="7472"/>
                    <a:pt x="18104" y="7489"/>
                  </a:cubicBezTo>
                  <a:cubicBezTo>
                    <a:pt x="17967" y="7506"/>
                    <a:pt x="17967" y="7626"/>
                    <a:pt x="17898" y="7626"/>
                  </a:cubicBezTo>
                  <a:cubicBezTo>
                    <a:pt x="17829" y="7626"/>
                    <a:pt x="17898" y="7626"/>
                    <a:pt x="17898" y="7626"/>
                  </a:cubicBezTo>
                  <a:lnTo>
                    <a:pt x="17898" y="7626"/>
                  </a:lnTo>
                  <a:cubicBezTo>
                    <a:pt x="17898" y="7626"/>
                    <a:pt x="17606" y="7764"/>
                    <a:pt x="17692" y="7626"/>
                  </a:cubicBezTo>
                  <a:lnTo>
                    <a:pt x="17692" y="7626"/>
                  </a:lnTo>
                  <a:cubicBezTo>
                    <a:pt x="17692" y="7626"/>
                    <a:pt x="17692" y="7712"/>
                    <a:pt x="17537" y="7729"/>
                  </a:cubicBezTo>
                  <a:lnTo>
                    <a:pt x="17537" y="7729"/>
                  </a:lnTo>
                  <a:cubicBezTo>
                    <a:pt x="17537" y="7729"/>
                    <a:pt x="17417" y="7729"/>
                    <a:pt x="17537" y="7729"/>
                  </a:cubicBezTo>
                  <a:cubicBezTo>
                    <a:pt x="17222" y="8004"/>
                    <a:pt x="16845" y="8199"/>
                    <a:pt x="16438" y="8296"/>
                  </a:cubicBezTo>
                  <a:cubicBezTo>
                    <a:pt x="16466" y="8278"/>
                    <a:pt x="16495" y="8261"/>
                    <a:pt x="16524" y="8245"/>
                  </a:cubicBezTo>
                  <a:lnTo>
                    <a:pt x="16524" y="8245"/>
                  </a:lnTo>
                  <a:lnTo>
                    <a:pt x="16661" y="8125"/>
                  </a:lnTo>
                  <a:lnTo>
                    <a:pt x="16661" y="8125"/>
                  </a:lnTo>
                  <a:cubicBezTo>
                    <a:pt x="16661" y="8125"/>
                    <a:pt x="16490" y="8210"/>
                    <a:pt x="16661" y="8125"/>
                  </a:cubicBezTo>
                  <a:cubicBezTo>
                    <a:pt x="16557" y="8250"/>
                    <a:pt x="16436" y="8360"/>
                    <a:pt x="16301" y="8451"/>
                  </a:cubicBezTo>
                  <a:lnTo>
                    <a:pt x="16404" y="8296"/>
                  </a:lnTo>
                  <a:cubicBezTo>
                    <a:pt x="16404" y="8296"/>
                    <a:pt x="16404" y="8382"/>
                    <a:pt x="16283" y="8399"/>
                  </a:cubicBezTo>
                  <a:cubicBezTo>
                    <a:pt x="16163" y="8417"/>
                    <a:pt x="16283" y="8399"/>
                    <a:pt x="16283" y="8399"/>
                  </a:cubicBezTo>
                  <a:lnTo>
                    <a:pt x="16283" y="8399"/>
                  </a:lnTo>
                  <a:lnTo>
                    <a:pt x="16438" y="8279"/>
                  </a:lnTo>
                  <a:cubicBezTo>
                    <a:pt x="16438" y="8279"/>
                    <a:pt x="16335" y="8279"/>
                    <a:pt x="16438" y="8279"/>
                  </a:cubicBezTo>
                  <a:lnTo>
                    <a:pt x="16438" y="8279"/>
                  </a:lnTo>
                  <a:lnTo>
                    <a:pt x="16438" y="8279"/>
                  </a:lnTo>
                  <a:cubicBezTo>
                    <a:pt x="16260" y="8438"/>
                    <a:pt x="16057" y="8566"/>
                    <a:pt x="15837" y="8657"/>
                  </a:cubicBezTo>
                  <a:lnTo>
                    <a:pt x="15837" y="8657"/>
                  </a:lnTo>
                  <a:cubicBezTo>
                    <a:pt x="15510" y="8846"/>
                    <a:pt x="15837" y="8520"/>
                    <a:pt x="15837" y="8365"/>
                  </a:cubicBezTo>
                  <a:cubicBezTo>
                    <a:pt x="15545" y="8537"/>
                    <a:pt x="15614" y="8846"/>
                    <a:pt x="15287" y="8932"/>
                  </a:cubicBezTo>
                  <a:lnTo>
                    <a:pt x="15287" y="8932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841" y="9138"/>
                  </a:cubicBezTo>
                  <a:lnTo>
                    <a:pt x="14841" y="9138"/>
                  </a:lnTo>
                  <a:lnTo>
                    <a:pt x="14841" y="9138"/>
                  </a:lnTo>
                  <a:cubicBezTo>
                    <a:pt x="14841" y="9138"/>
                    <a:pt x="14841" y="9138"/>
                    <a:pt x="14961" y="9035"/>
                  </a:cubicBezTo>
                  <a:cubicBezTo>
                    <a:pt x="15081" y="8932"/>
                    <a:pt x="14841" y="9035"/>
                    <a:pt x="14806" y="9121"/>
                  </a:cubicBezTo>
                  <a:cubicBezTo>
                    <a:pt x="14849" y="9096"/>
                    <a:pt x="14884" y="9060"/>
                    <a:pt x="14909" y="9018"/>
                  </a:cubicBezTo>
                  <a:cubicBezTo>
                    <a:pt x="14909" y="9018"/>
                    <a:pt x="14514" y="9344"/>
                    <a:pt x="14686" y="9138"/>
                  </a:cubicBezTo>
                  <a:lnTo>
                    <a:pt x="14531" y="9258"/>
                  </a:lnTo>
                  <a:cubicBezTo>
                    <a:pt x="14601" y="9111"/>
                    <a:pt x="14687" y="8973"/>
                    <a:pt x="14789" y="8846"/>
                  </a:cubicBezTo>
                  <a:lnTo>
                    <a:pt x="14789" y="8846"/>
                  </a:lnTo>
                  <a:lnTo>
                    <a:pt x="14789" y="8846"/>
                  </a:lnTo>
                  <a:lnTo>
                    <a:pt x="14703" y="8949"/>
                  </a:lnTo>
                  <a:cubicBezTo>
                    <a:pt x="14909" y="8794"/>
                    <a:pt x="14600" y="9138"/>
                    <a:pt x="14549" y="9121"/>
                  </a:cubicBezTo>
                  <a:lnTo>
                    <a:pt x="14686" y="9121"/>
                  </a:lnTo>
                  <a:cubicBezTo>
                    <a:pt x="14549" y="9361"/>
                    <a:pt x="13999" y="9653"/>
                    <a:pt x="14411" y="9121"/>
                  </a:cubicBezTo>
                  <a:cubicBezTo>
                    <a:pt x="14274" y="9207"/>
                    <a:pt x="14205" y="9361"/>
                    <a:pt x="14085" y="9447"/>
                  </a:cubicBezTo>
                  <a:lnTo>
                    <a:pt x="14085" y="9447"/>
                  </a:lnTo>
                  <a:lnTo>
                    <a:pt x="14085" y="9447"/>
                  </a:lnTo>
                  <a:lnTo>
                    <a:pt x="14085" y="9447"/>
                  </a:lnTo>
                  <a:lnTo>
                    <a:pt x="13930" y="9585"/>
                  </a:lnTo>
                  <a:cubicBezTo>
                    <a:pt x="13930" y="9585"/>
                    <a:pt x="13930" y="9585"/>
                    <a:pt x="13930" y="9585"/>
                  </a:cubicBezTo>
                  <a:cubicBezTo>
                    <a:pt x="13930" y="9585"/>
                    <a:pt x="13810" y="9585"/>
                    <a:pt x="13776" y="9585"/>
                  </a:cubicBezTo>
                  <a:cubicBezTo>
                    <a:pt x="13741" y="9585"/>
                    <a:pt x="13260" y="9911"/>
                    <a:pt x="13123" y="9945"/>
                  </a:cubicBezTo>
                  <a:lnTo>
                    <a:pt x="13123" y="9945"/>
                  </a:lnTo>
                  <a:cubicBezTo>
                    <a:pt x="12737" y="10291"/>
                    <a:pt x="12330" y="10612"/>
                    <a:pt x="11903" y="10907"/>
                  </a:cubicBezTo>
                  <a:cubicBezTo>
                    <a:pt x="12900" y="10254"/>
                    <a:pt x="11749" y="11405"/>
                    <a:pt x="11525" y="11405"/>
                  </a:cubicBezTo>
                  <a:cubicBezTo>
                    <a:pt x="11972" y="11405"/>
                    <a:pt x="11732" y="11783"/>
                    <a:pt x="11525" y="12092"/>
                  </a:cubicBezTo>
                  <a:lnTo>
                    <a:pt x="11525" y="12092"/>
                  </a:lnTo>
                  <a:cubicBezTo>
                    <a:pt x="11512" y="12253"/>
                    <a:pt x="11471" y="12409"/>
                    <a:pt x="11405" y="12556"/>
                  </a:cubicBezTo>
                  <a:cubicBezTo>
                    <a:pt x="11525" y="12556"/>
                    <a:pt x="11508" y="12693"/>
                    <a:pt x="11629" y="12693"/>
                  </a:cubicBezTo>
                  <a:lnTo>
                    <a:pt x="11629" y="12693"/>
                  </a:lnTo>
                  <a:cubicBezTo>
                    <a:pt x="11143" y="13178"/>
                    <a:pt x="10727" y="13727"/>
                    <a:pt x="10392" y="14325"/>
                  </a:cubicBezTo>
                  <a:cubicBezTo>
                    <a:pt x="10598" y="14325"/>
                    <a:pt x="10546" y="14325"/>
                    <a:pt x="10753" y="14188"/>
                  </a:cubicBezTo>
                  <a:cubicBezTo>
                    <a:pt x="10753" y="14274"/>
                    <a:pt x="10546" y="14445"/>
                    <a:pt x="10649" y="14514"/>
                  </a:cubicBezTo>
                  <a:cubicBezTo>
                    <a:pt x="11067" y="13670"/>
                    <a:pt x="11757" y="12992"/>
                    <a:pt x="12608" y="12590"/>
                  </a:cubicBezTo>
                  <a:cubicBezTo>
                    <a:pt x="13106" y="12024"/>
                    <a:pt x="13484" y="11337"/>
                    <a:pt x="13999" y="11148"/>
                  </a:cubicBezTo>
                  <a:lnTo>
                    <a:pt x="13999" y="11148"/>
                  </a:lnTo>
                  <a:cubicBezTo>
                    <a:pt x="14085" y="11148"/>
                    <a:pt x="14119" y="10976"/>
                    <a:pt x="14205" y="10976"/>
                  </a:cubicBezTo>
                  <a:cubicBezTo>
                    <a:pt x="14291" y="10976"/>
                    <a:pt x="14205" y="10873"/>
                    <a:pt x="14325" y="10856"/>
                  </a:cubicBezTo>
                  <a:cubicBezTo>
                    <a:pt x="14446" y="10838"/>
                    <a:pt x="15493" y="9808"/>
                    <a:pt x="15081" y="10409"/>
                  </a:cubicBezTo>
                  <a:cubicBezTo>
                    <a:pt x="15081" y="10409"/>
                    <a:pt x="15253" y="10409"/>
                    <a:pt x="15201" y="10409"/>
                  </a:cubicBezTo>
                  <a:lnTo>
                    <a:pt x="15201" y="10409"/>
                  </a:lnTo>
                  <a:cubicBezTo>
                    <a:pt x="15510" y="10409"/>
                    <a:pt x="15201" y="10409"/>
                    <a:pt x="15304" y="10564"/>
                  </a:cubicBezTo>
                  <a:cubicBezTo>
                    <a:pt x="15407" y="10718"/>
                    <a:pt x="15201" y="10649"/>
                    <a:pt x="15167" y="10701"/>
                  </a:cubicBezTo>
                  <a:lnTo>
                    <a:pt x="15167" y="10701"/>
                  </a:lnTo>
                  <a:cubicBezTo>
                    <a:pt x="15167" y="10701"/>
                    <a:pt x="15167" y="10804"/>
                    <a:pt x="15167" y="10856"/>
                  </a:cubicBezTo>
                  <a:lnTo>
                    <a:pt x="15167" y="10856"/>
                  </a:lnTo>
                  <a:cubicBezTo>
                    <a:pt x="15167" y="10856"/>
                    <a:pt x="15167" y="10941"/>
                    <a:pt x="15167" y="10941"/>
                  </a:cubicBezTo>
                  <a:lnTo>
                    <a:pt x="15167" y="10941"/>
                  </a:lnTo>
                  <a:cubicBezTo>
                    <a:pt x="15167" y="10941"/>
                    <a:pt x="15167" y="11027"/>
                    <a:pt x="15047" y="11079"/>
                  </a:cubicBez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lnTo>
                    <a:pt x="15047" y="11079"/>
                  </a:lnTo>
                  <a:cubicBezTo>
                    <a:pt x="15201" y="11079"/>
                    <a:pt x="15047" y="11165"/>
                    <a:pt x="15047" y="11216"/>
                  </a:cubicBezTo>
                  <a:cubicBezTo>
                    <a:pt x="15047" y="11268"/>
                    <a:pt x="15150" y="11113"/>
                    <a:pt x="15201" y="11130"/>
                  </a:cubicBezTo>
                  <a:cubicBezTo>
                    <a:pt x="15253" y="11148"/>
                    <a:pt x="14909" y="11337"/>
                    <a:pt x="14789" y="11508"/>
                  </a:cubicBezTo>
                  <a:lnTo>
                    <a:pt x="14789" y="11508"/>
                  </a:lnTo>
                  <a:cubicBezTo>
                    <a:pt x="14789" y="11508"/>
                    <a:pt x="14652" y="11629"/>
                    <a:pt x="14583" y="11508"/>
                  </a:cubicBezTo>
                  <a:cubicBezTo>
                    <a:pt x="14772" y="11680"/>
                    <a:pt x="14308" y="12041"/>
                    <a:pt x="14325" y="11989"/>
                  </a:cubicBezTo>
                  <a:cubicBezTo>
                    <a:pt x="14342" y="11938"/>
                    <a:pt x="14325" y="12144"/>
                    <a:pt x="14325" y="11989"/>
                  </a:cubicBezTo>
                  <a:cubicBezTo>
                    <a:pt x="14325" y="11835"/>
                    <a:pt x="14119" y="12264"/>
                    <a:pt x="14016" y="12367"/>
                  </a:cubicBezTo>
                  <a:cubicBezTo>
                    <a:pt x="14291" y="12178"/>
                    <a:pt x="14360" y="12144"/>
                    <a:pt x="14016" y="12367"/>
                  </a:cubicBezTo>
                  <a:cubicBezTo>
                    <a:pt x="14016" y="12367"/>
                    <a:pt x="14308" y="12127"/>
                    <a:pt x="14308" y="12230"/>
                  </a:cubicBezTo>
                  <a:cubicBezTo>
                    <a:pt x="14308" y="12333"/>
                    <a:pt x="14463" y="12109"/>
                    <a:pt x="14549" y="12075"/>
                  </a:cubicBezTo>
                  <a:cubicBezTo>
                    <a:pt x="14564" y="12131"/>
                    <a:pt x="14564" y="12191"/>
                    <a:pt x="14549" y="12247"/>
                  </a:cubicBezTo>
                  <a:cubicBezTo>
                    <a:pt x="14549" y="12161"/>
                    <a:pt x="14961" y="11800"/>
                    <a:pt x="14995" y="11921"/>
                  </a:cubicBezTo>
                  <a:cubicBezTo>
                    <a:pt x="15030" y="12041"/>
                    <a:pt x="14995" y="11921"/>
                    <a:pt x="14995" y="11921"/>
                  </a:cubicBezTo>
                  <a:cubicBezTo>
                    <a:pt x="14995" y="11921"/>
                    <a:pt x="14995" y="11817"/>
                    <a:pt x="15133" y="11817"/>
                  </a:cubicBezTo>
                  <a:lnTo>
                    <a:pt x="15133" y="11817"/>
                  </a:lnTo>
                  <a:cubicBezTo>
                    <a:pt x="15133" y="11732"/>
                    <a:pt x="15579" y="11457"/>
                    <a:pt x="15442" y="11577"/>
                  </a:cubicBezTo>
                  <a:lnTo>
                    <a:pt x="15442" y="11577"/>
                  </a:lnTo>
                  <a:cubicBezTo>
                    <a:pt x="15442" y="11577"/>
                    <a:pt x="15442" y="11697"/>
                    <a:pt x="15322" y="11697"/>
                  </a:cubicBezTo>
                  <a:cubicBezTo>
                    <a:pt x="15201" y="11697"/>
                    <a:pt x="15322" y="11697"/>
                    <a:pt x="15322" y="11783"/>
                  </a:cubicBezTo>
                  <a:lnTo>
                    <a:pt x="15322" y="11783"/>
                  </a:lnTo>
                  <a:cubicBezTo>
                    <a:pt x="15218" y="11783"/>
                    <a:pt x="15322" y="11955"/>
                    <a:pt x="15150" y="12006"/>
                  </a:cubicBezTo>
                  <a:cubicBezTo>
                    <a:pt x="14978" y="12058"/>
                    <a:pt x="15150" y="12127"/>
                    <a:pt x="15150" y="12006"/>
                  </a:cubicBezTo>
                  <a:cubicBezTo>
                    <a:pt x="15150" y="11886"/>
                    <a:pt x="14789" y="12161"/>
                    <a:pt x="15150" y="12144"/>
                  </a:cubicBezTo>
                  <a:cubicBezTo>
                    <a:pt x="15510" y="12127"/>
                    <a:pt x="14961" y="12298"/>
                    <a:pt x="15150" y="12247"/>
                  </a:cubicBezTo>
                  <a:cubicBezTo>
                    <a:pt x="15339" y="12195"/>
                    <a:pt x="14995" y="12419"/>
                    <a:pt x="14978" y="12247"/>
                  </a:cubicBezTo>
                  <a:cubicBezTo>
                    <a:pt x="14961" y="12075"/>
                    <a:pt x="14978" y="12333"/>
                    <a:pt x="14978" y="12350"/>
                  </a:cubicBezTo>
                  <a:cubicBezTo>
                    <a:pt x="14978" y="12367"/>
                    <a:pt x="15098" y="12350"/>
                    <a:pt x="15150" y="12350"/>
                  </a:cubicBezTo>
                  <a:cubicBezTo>
                    <a:pt x="15201" y="12350"/>
                    <a:pt x="14961" y="12350"/>
                    <a:pt x="14892" y="12505"/>
                  </a:cubicBezTo>
                  <a:cubicBezTo>
                    <a:pt x="15133" y="12505"/>
                    <a:pt x="15047" y="12505"/>
                    <a:pt x="14892" y="12608"/>
                  </a:cubicBezTo>
                  <a:cubicBezTo>
                    <a:pt x="14738" y="12711"/>
                    <a:pt x="14892" y="12608"/>
                    <a:pt x="14995" y="12608"/>
                  </a:cubicBezTo>
                  <a:cubicBezTo>
                    <a:pt x="15011" y="12682"/>
                    <a:pt x="14963" y="12755"/>
                    <a:pt x="14889" y="12770"/>
                  </a:cubicBezTo>
                  <a:cubicBezTo>
                    <a:pt x="14861" y="12776"/>
                    <a:pt x="14832" y="12773"/>
                    <a:pt x="14806" y="12762"/>
                  </a:cubicBezTo>
                  <a:cubicBezTo>
                    <a:pt x="14806" y="12762"/>
                    <a:pt x="14961" y="12848"/>
                    <a:pt x="14806" y="12917"/>
                  </a:cubicBezTo>
                  <a:cubicBezTo>
                    <a:pt x="14995" y="13020"/>
                    <a:pt x="14600" y="13157"/>
                    <a:pt x="14566" y="13089"/>
                  </a:cubicBezTo>
                  <a:cubicBezTo>
                    <a:pt x="14531" y="13020"/>
                    <a:pt x="14566" y="13363"/>
                    <a:pt x="14411" y="13312"/>
                  </a:cubicBezTo>
                  <a:cubicBezTo>
                    <a:pt x="14257" y="13260"/>
                    <a:pt x="14669" y="13312"/>
                    <a:pt x="14531" y="13415"/>
                  </a:cubicBezTo>
                  <a:cubicBezTo>
                    <a:pt x="14394" y="13518"/>
                    <a:pt x="14531" y="13415"/>
                    <a:pt x="14531" y="13501"/>
                  </a:cubicBezTo>
                  <a:cubicBezTo>
                    <a:pt x="14531" y="13587"/>
                    <a:pt x="14531" y="13501"/>
                    <a:pt x="14531" y="13621"/>
                  </a:cubicBezTo>
                  <a:lnTo>
                    <a:pt x="14634" y="13621"/>
                  </a:lnTo>
                  <a:cubicBezTo>
                    <a:pt x="14634" y="13707"/>
                    <a:pt x="14428" y="13879"/>
                    <a:pt x="14325" y="13844"/>
                  </a:cubicBezTo>
                  <a:cubicBezTo>
                    <a:pt x="14222" y="13810"/>
                    <a:pt x="14480" y="13844"/>
                    <a:pt x="14549" y="13844"/>
                  </a:cubicBezTo>
                  <a:cubicBezTo>
                    <a:pt x="14325" y="14050"/>
                    <a:pt x="14549" y="13844"/>
                    <a:pt x="14549" y="13844"/>
                  </a:cubicBezTo>
                  <a:cubicBezTo>
                    <a:pt x="14549" y="13844"/>
                    <a:pt x="14549" y="13844"/>
                    <a:pt x="14394" y="13999"/>
                  </a:cubicBezTo>
                  <a:cubicBezTo>
                    <a:pt x="14394" y="13999"/>
                    <a:pt x="14686" y="13810"/>
                    <a:pt x="14549" y="13999"/>
                  </a:cubicBezTo>
                  <a:lnTo>
                    <a:pt x="14549" y="13999"/>
                  </a:lnTo>
                  <a:cubicBezTo>
                    <a:pt x="14549" y="13999"/>
                    <a:pt x="14463" y="14102"/>
                    <a:pt x="14446" y="14153"/>
                  </a:cubicBezTo>
                  <a:cubicBezTo>
                    <a:pt x="14428" y="14205"/>
                    <a:pt x="14755" y="14153"/>
                    <a:pt x="14549" y="14153"/>
                  </a:cubicBezTo>
                  <a:cubicBezTo>
                    <a:pt x="14806" y="14342"/>
                    <a:pt x="14205" y="14239"/>
                    <a:pt x="14119" y="14360"/>
                  </a:cubicBezTo>
                  <a:cubicBezTo>
                    <a:pt x="14566" y="14360"/>
                    <a:pt x="13982" y="14360"/>
                    <a:pt x="13896" y="14497"/>
                  </a:cubicBezTo>
                  <a:cubicBezTo>
                    <a:pt x="13870" y="14437"/>
                    <a:pt x="13870" y="14368"/>
                    <a:pt x="13896" y="14308"/>
                  </a:cubicBezTo>
                  <a:cubicBezTo>
                    <a:pt x="13896" y="14445"/>
                    <a:pt x="13896" y="14531"/>
                    <a:pt x="13793" y="14634"/>
                  </a:cubicBezTo>
                  <a:cubicBezTo>
                    <a:pt x="13982" y="14634"/>
                    <a:pt x="14188" y="14342"/>
                    <a:pt x="14428" y="14411"/>
                  </a:cubicBezTo>
                  <a:cubicBezTo>
                    <a:pt x="14308" y="14257"/>
                    <a:pt x="14806" y="14411"/>
                    <a:pt x="14428" y="14617"/>
                  </a:cubicBezTo>
                  <a:cubicBezTo>
                    <a:pt x="14428" y="14617"/>
                    <a:pt x="14428" y="14617"/>
                    <a:pt x="14428" y="14617"/>
                  </a:cubicBezTo>
                  <a:cubicBezTo>
                    <a:pt x="14428" y="14617"/>
                    <a:pt x="14703" y="14463"/>
                    <a:pt x="14566" y="14617"/>
                  </a:cubicBezTo>
                  <a:cubicBezTo>
                    <a:pt x="14428" y="14772"/>
                    <a:pt x="14669" y="14617"/>
                    <a:pt x="14652" y="14617"/>
                  </a:cubicBezTo>
                  <a:cubicBezTo>
                    <a:pt x="14634" y="14617"/>
                    <a:pt x="14652" y="14789"/>
                    <a:pt x="14497" y="14772"/>
                  </a:cubicBezTo>
                  <a:cubicBezTo>
                    <a:pt x="14600" y="14772"/>
                    <a:pt x="14360" y="14995"/>
                    <a:pt x="14360" y="14875"/>
                  </a:cubicBezTo>
                  <a:cubicBezTo>
                    <a:pt x="14360" y="14755"/>
                    <a:pt x="14549" y="15047"/>
                    <a:pt x="14360" y="15012"/>
                  </a:cubicBezTo>
                  <a:cubicBezTo>
                    <a:pt x="14583" y="15115"/>
                    <a:pt x="13879" y="15407"/>
                    <a:pt x="13844" y="15287"/>
                  </a:cubicBezTo>
                  <a:cubicBezTo>
                    <a:pt x="13810" y="15167"/>
                    <a:pt x="13724" y="15287"/>
                    <a:pt x="13844" y="15287"/>
                  </a:cubicBezTo>
                  <a:cubicBezTo>
                    <a:pt x="13381" y="15682"/>
                    <a:pt x="13003" y="15734"/>
                    <a:pt x="12590" y="15407"/>
                  </a:cubicBezTo>
                  <a:cubicBezTo>
                    <a:pt x="12590" y="15407"/>
                    <a:pt x="12213" y="15407"/>
                    <a:pt x="12247" y="15253"/>
                  </a:cubicBezTo>
                  <a:cubicBezTo>
                    <a:pt x="11629" y="15631"/>
                    <a:pt x="11062" y="16026"/>
                    <a:pt x="10426" y="16369"/>
                  </a:cubicBezTo>
                  <a:cubicBezTo>
                    <a:pt x="10849" y="16193"/>
                    <a:pt x="11326" y="16193"/>
                    <a:pt x="11749" y="16369"/>
                  </a:cubicBezTo>
                  <a:cubicBezTo>
                    <a:pt x="11704" y="16429"/>
                    <a:pt x="11645" y="16477"/>
                    <a:pt x="11577" y="16507"/>
                  </a:cubicBezTo>
                  <a:cubicBezTo>
                    <a:pt x="11749" y="16507"/>
                    <a:pt x="11354" y="16885"/>
                    <a:pt x="11577" y="16936"/>
                  </a:cubicBezTo>
                  <a:cubicBezTo>
                    <a:pt x="11405" y="17022"/>
                    <a:pt x="11732" y="17262"/>
                    <a:pt x="11835" y="17125"/>
                  </a:cubicBezTo>
                  <a:cubicBezTo>
                    <a:pt x="11835" y="17125"/>
                    <a:pt x="11972" y="17262"/>
                    <a:pt x="11835" y="17245"/>
                  </a:cubicBezTo>
                  <a:cubicBezTo>
                    <a:pt x="12075" y="17245"/>
                    <a:pt x="11182" y="17520"/>
                    <a:pt x="11251" y="17365"/>
                  </a:cubicBezTo>
                  <a:cubicBezTo>
                    <a:pt x="11101" y="17505"/>
                    <a:pt x="10940" y="17631"/>
                    <a:pt x="10770" y="17743"/>
                  </a:cubicBezTo>
                  <a:lnTo>
                    <a:pt x="10770" y="17743"/>
                  </a:lnTo>
                  <a:cubicBezTo>
                    <a:pt x="10667" y="17743"/>
                    <a:pt x="10770" y="17589"/>
                    <a:pt x="10770" y="17640"/>
                  </a:cubicBezTo>
                  <a:cubicBezTo>
                    <a:pt x="10770" y="17417"/>
                    <a:pt x="11371" y="16988"/>
                    <a:pt x="11371" y="17280"/>
                  </a:cubicBezTo>
                  <a:cubicBezTo>
                    <a:pt x="11371" y="17177"/>
                    <a:pt x="11491" y="17280"/>
                    <a:pt x="11543" y="17194"/>
                  </a:cubicBezTo>
                  <a:cubicBezTo>
                    <a:pt x="11233" y="17073"/>
                    <a:pt x="11233" y="17194"/>
                    <a:pt x="11543" y="16970"/>
                  </a:cubicBezTo>
                  <a:lnTo>
                    <a:pt x="11543" y="16970"/>
                  </a:lnTo>
                  <a:lnTo>
                    <a:pt x="11543" y="16970"/>
                  </a:lnTo>
                  <a:cubicBezTo>
                    <a:pt x="11543" y="17073"/>
                    <a:pt x="11045" y="17245"/>
                    <a:pt x="11233" y="16970"/>
                  </a:cubicBezTo>
                  <a:cubicBezTo>
                    <a:pt x="11096" y="17125"/>
                    <a:pt x="11045" y="17073"/>
                    <a:pt x="10924" y="16970"/>
                  </a:cubicBezTo>
                  <a:cubicBezTo>
                    <a:pt x="10804" y="16867"/>
                    <a:pt x="10924" y="17091"/>
                    <a:pt x="10924" y="17159"/>
                  </a:cubicBezTo>
                  <a:cubicBezTo>
                    <a:pt x="10924" y="17228"/>
                    <a:pt x="10924" y="17331"/>
                    <a:pt x="10924" y="17159"/>
                  </a:cubicBezTo>
                  <a:cubicBezTo>
                    <a:pt x="10924" y="16988"/>
                    <a:pt x="10598" y="17314"/>
                    <a:pt x="10667" y="17159"/>
                  </a:cubicBezTo>
                  <a:cubicBezTo>
                    <a:pt x="10735" y="17005"/>
                    <a:pt x="10478" y="17245"/>
                    <a:pt x="10667" y="17159"/>
                  </a:cubicBezTo>
                  <a:cubicBezTo>
                    <a:pt x="10856" y="17073"/>
                    <a:pt x="10546" y="17297"/>
                    <a:pt x="10478" y="17331"/>
                  </a:cubicBezTo>
                  <a:lnTo>
                    <a:pt x="10478" y="17331"/>
                  </a:lnTo>
                  <a:cubicBezTo>
                    <a:pt x="10478" y="17331"/>
                    <a:pt x="10478" y="17417"/>
                    <a:pt x="10478" y="17331"/>
                  </a:cubicBezTo>
                  <a:cubicBezTo>
                    <a:pt x="10478" y="17245"/>
                    <a:pt x="10357" y="17469"/>
                    <a:pt x="10478" y="17331"/>
                  </a:cubicBezTo>
                  <a:cubicBezTo>
                    <a:pt x="10254" y="17331"/>
                    <a:pt x="9722" y="18345"/>
                    <a:pt x="10083" y="18001"/>
                  </a:cubicBezTo>
                  <a:cubicBezTo>
                    <a:pt x="10083" y="18138"/>
                    <a:pt x="9842" y="18327"/>
                    <a:pt x="9911" y="18087"/>
                  </a:cubicBezTo>
                  <a:cubicBezTo>
                    <a:pt x="9773" y="18259"/>
                    <a:pt x="9791" y="18241"/>
                    <a:pt x="9808" y="18087"/>
                  </a:cubicBezTo>
                  <a:cubicBezTo>
                    <a:pt x="9360" y="18252"/>
                    <a:pt x="8984" y="18568"/>
                    <a:pt x="8743" y="18980"/>
                  </a:cubicBezTo>
                  <a:lnTo>
                    <a:pt x="8743" y="18980"/>
                  </a:lnTo>
                  <a:lnTo>
                    <a:pt x="8743" y="18980"/>
                  </a:lnTo>
                  <a:cubicBezTo>
                    <a:pt x="8743" y="18980"/>
                    <a:pt x="8743" y="18825"/>
                    <a:pt x="8743" y="18740"/>
                  </a:cubicBezTo>
                  <a:cubicBezTo>
                    <a:pt x="8605" y="18980"/>
                    <a:pt x="8588" y="19289"/>
                    <a:pt x="8365" y="19495"/>
                  </a:cubicBezTo>
                  <a:lnTo>
                    <a:pt x="8365" y="19495"/>
                  </a:lnTo>
                  <a:lnTo>
                    <a:pt x="8262" y="19650"/>
                  </a:lnTo>
                  <a:cubicBezTo>
                    <a:pt x="8298" y="19536"/>
                    <a:pt x="8356" y="19431"/>
                    <a:pt x="8434" y="19341"/>
                  </a:cubicBezTo>
                  <a:cubicBezTo>
                    <a:pt x="8434" y="19341"/>
                    <a:pt x="8434" y="19255"/>
                    <a:pt x="8434" y="19221"/>
                  </a:cubicBezTo>
                  <a:lnTo>
                    <a:pt x="8434" y="19221"/>
                  </a:lnTo>
                  <a:cubicBezTo>
                    <a:pt x="8434" y="19014"/>
                    <a:pt x="8605" y="18860"/>
                    <a:pt x="8674" y="18671"/>
                  </a:cubicBezTo>
                  <a:cubicBezTo>
                    <a:pt x="8545" y="18838"/>
                    <a:pt x="8441" y="19023"/>
                    <a:pt x="8365" y="19221"/>
                  </a:cubicBezTo>
                  <a:cubicBezTo>
                    <a:pt x="8365" y="19117"/>
                    <a:pt x="8365" y="19032"/>
                    <a:pt x="8365" y="18929"/>
                  </a:cubicBezTo>
                  <a:cubicBezTo>
                    <a:pt x="8365" y="18825"/>
                    <a:pt x="8365" y="19581"/>
                    <a:pt x="8365" y="19324"/>
                  </a:cubicBezTo>
                  <a:cubicBezTo>
                    <a:pt x="8365" y="19324"/>
                    <a:pt x="8365" y="19598"/>
                    <a:pt x="8365" y="19530"/>
                  </a:cubicBezTo>
                  <a:cubicBezTo>
                    <a:pt x="8365" y="19461"/>
                    <a:pt x="8365" y="19616"/>
                    <a:pt x="8365" y="19650"/>
                  </a:cubicBezTo>
                  <a:cubicBezTo>
                    <a:pt x="8374" y="19605"/>
                    <a:pt x="8374" y="19558"/>
                    <a:pt x="8365" y="19513"/>
                  </a:cubicBezTo>
                  <a:cubicBezTo>
                    <a:pt x="8365" y="19650"/>
                    <a:pt x="8502" y="19719"/>
                    <a:pt x="8365" y="19856"/>
                  </a:cubicBezTo>
                  <a:lnTo>
                    <a:pt x="8365" y="19856"/>
                  </a:lnTo>
                  <a:cubicBezTo>
                    <a:pt x="8365" y="19993"/>
                    <a:pt x="8176" y="20148"/>
                    <a:pt x="8210" y="19976"/>
                  </a:cubicBezTo>
                  <a:cubicBezTo>
                    <a:pt x="8245" y="19805"/>
                    <a:pt x="8210" y="20079"/>
                    <a:pt x="8210" y="20097"/>
                  </a:cubicBezTo>
                  <a:cubicBezTo>
                    <a:pt x="8210" y="20114"/>
                    <a:pt x="8296" y="20097"/>
                    <a:pt x="8313" y="20234"/>
                  </a:cubicBezTo>
                  <a:cubicBezTo>
                    <a:pt x="8304" y="20200"/>
                    <a:pt x="8304" y="20165"/>
                    <a:pt x="8313" y="20131"/>
                  </a:cubicBezTo>
                  <a:cubicBezTo>
                    <a:pt x="8313" y="20234"/>
                    <a:pt x="8313" y="20285"/>
                    <a:pt x="8176" y="20354"/>
                  </a:cubicBezTo>
                  <a:cubicBezTo>
                    <a:pt x="8039" y="20423"/>
                    <a:pt x="8176" y="20354"/>
                    <a:pt x="8176" y="20251"/>
                  </a:cubicBezTo>
                  <a:cubicBezTo>
                    <a:pt x="8176" y="20148"/>
                    <a:pt x="8176" y="20251"/>
                    <a:pt x="8176" y="20251"/>
                  </a:cubicBezTo>
                  <a:cubicBezTo>
                    <a:pt x="8176" y="20251"/>
                    <a:pt x="8176" y="20474"/>
                    <a:pt x="8176" y="20389"/>
                  </a:cubicBezTo>
                  <a:lnTo>
                    <a:pt x="8176" y="20389"/>
                  </a:lnTo>
                  <a:lnTo>
                    <a:pt x="8176" y="20389"/>
                  </a:lnTo>
                  <a:lnTo>
                    <a:pt x="8176" y="20389"/>
                  </a:lnTo>
                  <a:cubicBezTo>
                    <a:pt x="6991" y="20389"/>
                    <a:pt x="6458" y="2499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cubicBezTo>
                    <a:pt x="6579" y="22982"/>
                    <a:pt x="6579" y="22982"/>
                    <a:pt x="6579" y="22982"/>
                  </a:cubicBezTo>
                  <a:lnTo>
                    <a:pt x="6579" y="22982"/>
                  </a:lnTo>
                  <a:cubicBezTo>
                    <a:pt x="6579" y="22879"/>
                    <a:pt x="6579" y="22707"/>
                    <a:pt x="6579" y="22604"/>
                  </a:cubicBezTo>
                  <a:cubicBezTo>
                    <a:pt x="6579" y="22501"/>
                    <a:pt x="6579" y="22604"/>
                    <a:pt x="6579" y="22707"/>
                  </a:cubicBezTo>
                  <a:cubicBezTo>
                    <a:pt x="6579" y="22810"/>
                    <a:pt x="6853" y="21780"/>
                    <a:pt x="6579" y="21745"/>
                  </a:cubicBezTo>
                  <a:cubicBezTo>
                    <a:pt x="6304" y="21711"/>
                    <a:pt x="6476" y="21849"/>
                    <a:pt x="6579" y="21745"/>
                  </a:cubicBezTo>
                  <a:lnTo>
                    <a:pt x="6579" y="21745"/>
                  </a:lnTo>
                  <a:lnTo>
                    <a:pt x="6579" y="21745"/>
                  </a:lnTo>
                  <a:cubicBezTo>
                    <a:pt x="6579" y="21745"/>
                    <a:pt x="6579" y="21574"/>
                    <a:pt x="6579" y="21642"/>
                  </a:cubicBezTo>
                  <a:cubicBezTo>
                    <a:pt x="6587" y="21603"/>
                    <a:pt x="6587" y="21562"/>
                    <a:pt x="6579" y="21522"/>
                  </a:cubicBezTo>
                  <a:lnTo>
                    <a:pt x="6579" y="21522"/>
                  </a:lnTo>
                  <a:cubicBezTo>
                    <a:pt x="6579" y="21522"/>
                    <a:pt x="6579" y="21436"/>
                    <a:pt x="6579" y="21385"/>
                  </a:cubicBezTo>
                  <a:lnTo>
                    <a:pt x="6579" y="21385"/>
                  </a:ln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385"/>
                    <a:pt x="6579" y="21385"/>
                  </a:cubicBezTo>
                  <a:cubicBezTo>
                    <a:pt x="6579" y="21385"/>
                    <a:pt x="6579" y="21282"/>
                    <a:pt x="6579" y="21230"/>
                  </a:cubicBezTo>
                  <a:lnTo>
                    <a:pt x="6579" y="21333"/>
                  </a:lnTo>
                  <a:cubicBezTo>
                    <a:pt x="6579" y="21230"/>
                    <a:pt x="6390" y="21333"/>
                    <a:pt x="6373" y="21453"/>
                  </a:cubicBezTo>
                  <a:lnTo>
                    <a:pt x="6373" y="21453"/>
                  </a:lnTo>
                  <a:cubicBezTo>
                    <a:pt x="6373" y="21642"/>
                    <a:pt x="6373" y="21763"/>
                    <a:pt x="6373" y="21849"/>
                  </a:cubicBezTo>
                  <a:cubicBezTo>
                    <a:pt x="6373" y="21934"/>
                    <a:pt x="6373" y="21471"/>
                    <a:pt x="6373" y="21763"/>
                  </a:cubicBezTo>
                  <a:lnTo>
                    <a:pt x="6373" y="21660"/>
                  </a:lnTo>
                  <a:cubicBezTo>
                    <a:pt x="6373" y="21539"/>
                    <a:pt x="6373" y="21471"/>
                    <a:pt x="6373" y="21350"/>
                  </a:cubicBezTo>
                  <a:cubicBezTo>
                    <a:pt x="6373" y="21230"/>
                    <a:pt x="6373" y="21350"/>
                    <a:pt x="6373" y="21350"/>
                  </a:cubicBezTo>
                  <a:cubicBezTo>
                    <a:pt x="6373" y="21591"/>
                    <a:pt x="6373" y="21076"/>
                    <a:pt x="6184" y="21350"/>
                  </a:cubicBezTo>
                  <a:cubicBezTo>
                    <a:pt x="6184" y="21350"/>
                    <a:pt x="6184" y="21196"/>
                    <a:pt x="6184" y="21127"/>
                  </a:cubicBezTo>
                  <a:cubicBezTo>
                    <a:pt x="6184" y="21058"/>
                    <a:pt x="6184" y="21247"/>
                    <a:pt x="6184" y="21127"/>
                  </a:cubicBezTo>
                  <a:cubicBezTo>
                    <a:pt x="6193" y="21213"/>
                    <a:pt x="6193" y="21299"/>
                    <a:pt x="6184" y="21385"/>
                  </a:cubicBezTo>
                  <a:lnTo>
                    <a:pt x="6184" y="21385"/>
                  </a:lnTo>
                  <a:lnTo>
                    <a:pt x="6184" y="21505"/>
                  </a:lnTo>
                  <a:lnTo>
                    <a:pt x="6184" y="21505"/>
                  </a:lnTo>
                  <a:cubicBezTo>
                    <a:pt x="6184" y="21591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505"/>
                    <a:pt x="6184" y="21505"/>
                  </a:cubicBezTo>
                  <a:lnTo>
                    <a:pt x="6184" y="21505"/>
                  </a:lnTo>
                  <a:cubicBezTo>
                    <a:pt x="6184" y="21505"/>
                    <a:pt x="6184" y="21608"/>
                    <a:pt x="6184" y="21608"/>
                  </a:cubicBezTo>
                  <a:lnTo>
                    <a:pt x="6184" y="21608"/>
                  </a:lnTo>
                  <a:cubicBezTo>
                    <a:pt x="6085" y="21918"/>
                    <a:pt x="6005" y="22233"/>
                    <a:pt x="5943" y="22553"/>
                  </a:cubicBezTo>
                  <a:cubicBezTo>
                    <a:pt x="5943" y="22553"/>
                    <a:pt x="5943" y="22433"/>
                    <a:pt x="5943" y="22398"/>
                  </a:cubicBezTo>
                  <a:cubicBezTo>
                    <a:pt x="5943" y="22364"/>
                    <a:pt x="5840" y="22862"/>
                    <a:pt x="5943" y="22621"/>
                  </a:cubicBezTo>
                  <a:cubicBezTo>
                    <a:pt x="5838" y="23115"/>
                    <a:pt x="5758" y="23614"/>
                    <a:pt x="5703" y="24116"/>
                  </a:cubicBezTo>
                  <a:cubicBezTo>
                    <a:pt x="5668" y="24579"/>
                    <a:pt x="5668" y="25044"/>
                    <a:pt x="5703" y="25507"/>
                  </a:cubicBezTo>
                  <a:cubicBezTo>
                    <a:pt x="5703" y="25507"/>
                    <a:pt x="5703" y="25507"/>
                    <a:pt x="5703" y="25507"/>
                  </a:cubicBezTo>
                  <a:cubicBezTo>
                    <a:pt x="5709" y="25479"/>
                    <a:pt x="5709" y="25449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421"/>
                    <a:pt x="5703" y="25421"/>
                  </a:cubicBezTo>
                  <a:lnTo>
                    <a:pt x="5703" y="25421"/>
                  </a:lnTo>
                  <a:cubicBezTo>
                    <a:pt x="5703" y="25421"/>
                    <a:pt x="5703" y="25559"/>
                    <a:pt x="5703" y="25627"/>
                  </a:cubicBezTo>
                  <a:lnTo>
                    <a:pt x="5703" y="25627"/>
                  </a:lnTo>
                  <a:lnTo>
                    <a:pt x="5703" y="25627"/>
                  </a:lnTo>
                  <a:cubicBezTo>
                    <a:pt x="5711" y="25553"/>
                    <a:pt x="5711" y="25478"/>
                    <a:pt x="5703" y="25404"/>
                  </a:cubicBezTo>
                  <a:lnTo>
                    <a:pt x="5703" y="25404"/>
                  </a:lnTo>
                  <a:cubicBezTo>
                    <a:pt x="5857" y="25249"/>
                    <a:pt x="5703" y="24511"/>
                    <a:pt x="5995" y="24665"/>
                  </a:cubicBezTo>
                  <a:cubicBezTo>
                    <a:pt x="5995" y="24665"/>
                    <a:pt x="5995" y="24562"/>
                    <a:pt x="5995" y="24665"/>
                  </a:cubicBezTo>
                  <a:cubicBezTo>
                    <a:pt x="5995" y="24769"/>
                    <a:pt x="5995" y="24665"/>
                    <a:pt x="5995" y="24665"/>
                  </a:cubicBezTo>
                  <a:cubicBezTo>
                    <a:pt x="5995" y="24665"/>
                    <a:pt x="5995" y="24820"/>
                    <a:pt x="5995" y="24665"/>
                  </a:cubicBezTo>
                  <a:cubicBezTo>
                    <a:pt x="6098" y="24957"/>
                    <a:pt x="5806" y="25284"/>
                    <a:pt x="5857" y="25593"/>
                  </a:cubicBezTo>
                  <a:cubicBezTo>
                    <a:pt x="5857" y="25593"/>
                    <a:pt x="5857" y="25868"/>
                    <a:pt x="5857" y="25919"/>
                  </a:cubicBezTo>
                  <a:cubicBezTo>
                    <a:pt x="5814" y="26294"/>
                    <a:pt x="5476" y="26563"/>
                    <a:pt x="5101" y="26521"/>
                  </a:cubicBezTo>
                  <a:cubicBezTo>
                    <a:pt x="4727" y="26478"/>
                    <a:pt x="4457" y="26140"/>
                    <a:pt x="4500" y="25765"/>
                  </a:cubicBezTo>
                  <a:cubicBezTo>
                    <a:pt x="4500" y="25954"/>
                    <a:pt x="4500" y="26349"/>
                    <a:pt x="4397" y="26658"/>
                  </a:cubicBezTo>
                  <a:lnTo>
                    <a:pt x="4397" y="26658"/>
                  </a:lnTo>
                  <a:cubicBezTo>
                    <a:pt x="4380" y="26726"/>
                    <a:pt x="4380" y="26796"/>
                    <a:pt x="4397" y="26864"/>
                  </a:cubicBezTo>
                  <a:lnTo>
                    <a:pt x="4397" y="26864"/>
                  </a:lnTo>
                  <a:cubicBezTo>
                    <a:pt x="4397" y="26864"/>
                    <a:pt x="4397" y="26864"/>
                    <a:pt x="4397" y="26950"/>
                  </a:cubicBezTo>
                  <a:cubicBezTo>
                    <a:pt x="4397" y="27036"/>
                    <a:pt x="4603" y="27139"/>
                    <a:pt x="4586" y="26950"/>
                  </a:cubicBezTo>
                  <a:cubicBezTo>
                    <a:pt x="4586" y="27053"/>
                    <a:pt x="4586" y="27105"/>
                    <a:pt x="4724" y="27190"/>
                  </a:cubicBezTo>
                  <a:lnTo>
                    <a:pt x="4724" y="27190"/>
                  </a:lnTo>
                  <a:cubicBezTo>
                    <a:pt x="4738" y="27241"/>
                    <a:pt x="4738" y="27295"/>
                    <a:pt x="4724" y="27345"/>
                  </a:cubicBezTo>
                  <a:cubicBezTo>
                    <a:pt x="4724" y="27208"/>
                    <a:pt x="4724" y="27345"/>
                    <a:pt x="4724" y="27448"/>
                  </a:cubicBezTo>
                  <a:lnTo>
                    <a:pt x="4724" y="27448"/>
                  </a:lnTo>
                  <a:cubicBezTo>
                    <a:pt x="4767" y="27681"/>
                    <a:pt x="4767" y="27920"/>
                    <a:pt x="4724" y="28152"/>
                  </a:cubicBezTo>
                  <a:lnTo>
                    <a:pt x="4724" y="28152"/>
                  </a:lnTo>
                  <a:cubicBezTo>
                    <a:pt x="4732" y="28307"/>
                    <a:pt x="4732" y="28462"/>
                    <a:pt x="4724" y="28616"/>
                  </a:cubicBezTo>
                  <a:cubicBezTo>
                    <a:pt x="4724" y="28616"/>
                    <a:pt x="4724" y="28513"/>
                    <a:pt x="4724" y="28444"/>
                  </a:cubicBezTo>
                  <a:cubicBezTo>
                    <a:pt x="4715" y="28564"/>
                    <a:pt x="4715" y="28685"/>
                    <a:pt x="4724" y="28805"/>
                  </a:cubicBezTo>
                  <a:cubicBezTo>
                    <a:pt x="4734" y="28777"/>
                    <a:pt x="4734" y="28747"/>
                    <a:pt x="4724" y="28719"/>
                  </a:cubicBezTo>
                  <a:cubicBezTo>
                    <a:pt x="4697" y="28861"/>
                    <a:pt x="4697" y="29007"/>
                    <a:pt x="4724" y="29149"/>
                  </a:cubicBezTo>
                  <a:cubicBezTo>
                    <a:pt x="4724" y="29063"/>
                    <a:pt x="4947" y="30042"/>
                    <a:pt x="4930" y="29733"/>
                  </a:cubicBezTo>
                  <a:cubicBezTo>
                    <a:pt x="5136" y="30265"/>
                    <a:pt x="5170" y="29131"/>
                    <a:pt x="5634" y="30471"/>
                  </a:cubicBezTo>
                  <a:cubicBezTo>
                    <a:pt x="5634" y="30368"/>
                    <a:pt x="5634" y="29337"/>
                    <a:pt x="5960" y="29595"/>
                  </a:cubicBezTo>
                  <a:cubicBezTo>
                    <a:pt x="5960" y="29818"/>
                    <a:pt x="5960" y="29595"/>
                    <a:pt x="5960" y="29475"/>
                  </a:cubicBezTo>
                  <a:cubicBezTo>
                    <a:pt x="5960" y="29355"/>
                    <a:pt x="6252" y="29303"/>
                    <a:pt x="6355" y="29234"/>
                  </a:cubicBezTo>
                  <a:cubicBezTo>
                    <a:pt x="6476" y="29458"/>
                    <a:pt x="6355" y="29836"/>
                    <a:pt x="6355" y="30145"/>
                  </a:cubicBezTo>
                  <a:cubicBezTo>
                    <a:pt x="6630" y="30901"/>
                    <a:pt x="6355" y="29681"/>
                    <a:pt x="6665" y="29664"/>
                  </a:cubicBezTo>
                  <a:cubicBezTo>
                    <a:pt x="6974" y="29647"/>
                    <a:pt x="6527" y="29544"/>
                    <a:pt x="6665" y="29441"/>
                  </a:cubicBezTo>
                  <a:cubicBezTo>
                    <a:pt x="6802" y="29337"/>
                    <a:pt x="6665" y="29664"/>
                    <a:pt x="6785" y="29733"/>
                  </a:cubicBezTo>
                  <a:cubicBezTo>
                    <a:pt x="6933" y="29741"/>
                    <a:pt x="7051" y="29859"/>
                    <a:pt x="7060" y="30007"/>
                  </a:cubicBezTo>
                  <a:cubicBezTo>
                    <a:pt x="6939" y="30213"/>
                    <a:pt x="7352" y="30145"/>
                    <a:pt x="7472" y="30196"/>
                  </a:cubicBezTo>
                  <a:cubicBezTo>
                    <a:pt x="7558" y="30660"/>
                    <a:pt x="8090" y="30042"/>
                    <a:pt x="8262" y="30402"/>
                  </a:cubicBezTo>
                  <a:cubicBezTo>
                    <a:pt x="8004" y="30402"/>
                    <a:pt x="8073" y="30402"/>
                    <a:pt x="8262" y="30643"/>
                  </a:cubicBezTo>
                  <a:cubicBezTo>
                    <a:pt x="8262" y="30471"/>
                    <a:pt x="8863" y="31107"/>
                    <a:pt x="8434" y="31107"/>
                  </a:cubicBezTo>
                  <a:cubicBezTo>
                    <a:pt x="8885" y="31152"/>
                    <a:pt x="9220" y="31547"/>
                    <a:pt x="9189" y="32000"/>
                  </a:cubicBezTo>
                  <a:cubicBezTo>
                    <a:pt x="9189" y="31673"/>
                    <a:pt x="9550" y="32154"/>
                    <a:pt x="9550" y="32309"/>
                  </a:cubicBezTo>
                  <a:cubicBezTo>
                    <a:pt x="9464" y="32103"/>
                    <a:pt x="10461" y="32309"/>
                    <a:pt x="10220" y="32532"/>
                  </a:cubicBezTo>
                  <a:cubicBezTo>
                    <a:pt x="10443" y="32361"/>
                    <a:pt x="10976" y="33030"/>
                    <a:pt x="10856" y="33151"/>
                  </a:cubicBezTo>
                  <a:cubicBezTo>
                    <a:pt x="11010" y="32893"/>
                    <a:pt x="11130" y="33735"/>
                    <a:pt x="11302" y="33924"/>
                  </a:cubicBezTo>
                  <a:cubicBezTo>
                    <a:pt x="11474" y="34113"/>
                    <a:pt x="10976" y="34559"/>
                    <a:pt x="11045" y="34868"/>
                  </a:cubicBezTo>
                  <a:cubicBezTo>
                    <a:pt x="11045" y="34611"/>
                    <a:pt x="11233" y="34628"/>
                    <a:pt x="11148" y="34868"/>
                  </a:cubicBezTo>
                  <a:cubicBezTo>
                    <a:pt x="11148" y="34868"/>
                    <a:pt x="11268" y="34559"/>
                    <a:pt x="11337" y="34731"/>
                  </a:cubicBezTo>
                  <a:cubicBezTo>
                    <a:pt x="11405" y="34903"/>
                    <a:pt x="11337" y="34731"/>
                    <a:pt x="11337" y="34731"/>
                  </a:cubicBezTo>
                  <a:cubicBezTo>
                    <a:pt x="11337" y="34216"/>
                    <a:pt x="12401" y="35143"/>
                    <a:pt x="11337" y="35092"/>
                  </a:cubicBezTo>
                  <a:cubicBezTo>
                    <a:pt x="11749" y="35092"/>
                    <a:pt x="11543" y="35315"/>
                    <a:pt x="11680" y="35624"/>
                  </a:cubicBezTo>
                  <a:cubicBezTo>
                    <a:pt x="11543" y="35074"/>
                    <a:pt x="12075" y="34576"/>
                    <a:pt x="12419" y="35074"/>
                  </a:cubicBezTo>
                  <a:cubicBezTo>
                    <a:pt x="12419" y="35074"/>
                    <a:pt x="12608" y="35177"/>
                    <a:pt x="12642" y="35263"/>
                  </a:cubicBezTo>
                  <a:cubicBezTo>
                    <a:pt x="12676" y="35349"/>
                    <a:pt x="12986" y="35366"/>
                    <a:pt x="12882" y="35469"/>
                  </a:cubicBezTo>
                  <a:cubicBezTo>
                    <a:pt x="12779" y="35573"/>
                    <a:pt x="12882" y="35727"/>
                    <a:pt x="12968" y="35830"/>
                  </a:cubicBezTo>
                  <a:cubicBezTo>
                    <a:pt x="13054" y="35933"/>
                    <a:pt x="12968" y="35487"/>
                    <a:pt x="12968" y="35710"/>
                  </a:cubicBezTo>
                  <a:cubicBezTo>
                    <a:pt x="12968" y="35555"/>
                    <a:pt x="13106" y="35607"/>
                    <a:pt x="12968" y="35504"/>
                  </a:cubicBezTo>
                  <a:cubicBezTo>
                    <a:pt x="12831" y="35401"/>
                    <a:pt x="13363" y="35761"/>
                    <a:pt x="13363" y="35641"/>
                  </a:cubicBezTo>
                  <a:cubicBezTo>
                    <a:pt x="13363" y="35521"/>
                    <a:pt x="13363" y="35641"/>
                    <a:pt x="13466" y="35744"/>
                  </a:cubicBezTo>
                  <a:cubicBezTo>
                    <a:pt x="13569" y="35847"/>
                    <a:pt x="13466" y="35744"/>
                    <a:pt x="13466" y="35744"/>
                  </a:cubicBezTo>
                  <a:lnTo>
                    <a:pt x="13466" y="35744"/>
                  </a:lnTo>
                  <a:lnTo>
                    <a:pt x="13466" y="35744"/>
                  </a:lnTo>
                  <a:cubicBezTo>
                    <a:pt x="14841" y="36157"/>
                    <a:pt x="16438" y="37462"/>
                    <a:pt x="14926" y="38922"/>
                  </a:cubicBezTo>
                  <a:cubicBezTo>
                    <a:pt x="14926" y="38836"/>
                    <a:pt x="14926" y="38682"/>
                    <a:pt x="14926" y="38819"/>
                  </a:cubicBezTo>
                  <a:cubicBezTo>
                    <a:pt x="14926" y="38956"/>
                    <a:pt x="14823" y="38819"/>
                    <a:pt x="14806" y="38819"/>
                  </a:cubicBezTo>
                  <a:lnTo>
                    <a:pt x="14806" y="38819"/>
                  </a:lnTo>
                  <a:cubicBezTo>
                    <a:pt x="15133" y="39386"/>
                    <a:pt x="15717" y="41619"/>
                    <a:pt x="14806" y="41447"/>
                  </a:cubicBezTo>
                  <a:cubicBezTo>
                    <a:pt x="14806" y="41447"/>
                    <a:pt x="14514" y="41447"/>
                    <a:pt x="14806" y="41447"/>
                  </a:cubicBezTo>
                  <a:cubicBezTo>
                    <a:pt x="15098" y="41447"/>
                    <a:pt x="14652" y="41447"/>
                    <a:pt x="14600" y="41447"/>
                  </a:cubicBezTo>
                  <a:cubicBezTo>
                    <a:pt x="14549" y="41447"/>
                    <a:pt x="14600" y="41533"/>
                    <a:pt x="14600" y="41687"/>
                  </a:cubicBezTo>
                  <a:cubicBezTo>
                    <a:pt x="14360" y="41498"/>
                    <a:pt x="14257" y="41997"/>
                    <a:pt x="14154" y="41962"/>
                  </a:cubicBezTo>
                  <a:cubicBezTo>
                    <a:pt x="14050" y="41928"/>
                    <a:pt x="14154" y="41962"/>
                    <a:pt x="14154" y="41962"/>
                  </a:cubicBezTo>
                  <a:cubicBezTo>
                    <a:pt x="14154" y="41962"/>
                    <a:pt x="14291" y="42048"/>
                    <a:pt x="14154" y="42048"/>
                  </a:cubicBezTo>
                  <a:cubicBezTo>
                    <a:pt x="14016" y="42048"/>
                    <a:pt x="14154" y="42048"/>
                    <a:pt x="14154" y="42048"/>
                  </a:cubicBezTo>
                  <a:cubicBezTo>
                    <a:pt x="14154" y="42048"/>
                    <a:pt x="14446" y="42426"/>
                    <a:pt x="14411" y="42529"/>
                  </a:cubicBezTo>
                  <a:cubicBezTo>
                    <a:pt x="14377" y="42632"/>
                    <a:pt x="14411" y="43697"/>
                    <a:pt x="14411" y="43336"/>
                  </a:cubicBezTo>
                  <a:cubicBezTo>
                    <a:pt x="14411" y="43336"/>
                    <a:pt x="14411" y="43336"/>
                    <a:pt x="14411" y="43250"/>
                  </a:cubicBezTo>
                  <a:cubicBezTo>
                    <a:pt x="14411" y="43165"/>
                    <a:pt x="14411" y="43113"/>
                    <a:pt x="14411" y="43113"/>
                  </a:cubicBezTo>
                  <a:cubicBezTo>
                    <a:pt x="14338" y="43042"/>
                    <a:pt x="14257" y="42979"/>
                    <a:pt x="14171" y="42924"/>
                  </a:cubicBezTo>
                  <a:cubicBezTo>
                    <a:pt x="14231" y="42979"/>
                    <a:pt x="14283" y="43043"/>
                    <a:pt x="14325" y="43113"/>
                  </a:cubicBezTo>
                  <a:cubicBezTo>
                    <a:pt x="14325" y="43113"/>
                    <a:pt x="14446" y="43354"/>
                    <a:pt x="14325" y="43250"/>
                  </a:cubicBezTo>
                  <a:cubicBezTo>
                    <a:pt x="14858" y="44041"/>
                    <a:pt x="14325" y="44264"/>
                    <a:pt x="13844" y="43817"/>
                  </a:cubicBezTo>
                  <a:lnTo>
                    <a:pt x="14549" y="44418"/>
                  </a:lnTo>
                  <a:lnTo>
                    <a:pt x="14549" y="44418"/>
                  </a:lnTo>
                  <a:cubicBezTo>
                    <a:pt x="14637" y="44494"/>
                    <a:pt x="14707" y="44587"/>
                    <a:pt x="14755" y="44693"/>
                  </a:cubicBezTo>
                  <a:lnTo>
                    <a:pt x="14755" y="44693"/>
                  </a:lnTo>
                  <a:cubicBezTo>
                    <a:pt x="14755" y="44693"/>
                    <a:pt x="14944" y="44951"/>
                    <a:pt x="14755" y="44882"/>
                  </a:cubicBezTo>
                  <a:cubicBezTo>
                    <a:pt x="14566" y="44814"/>
                    <a:pt x="14394" y="44882"/>
                    <a:pt x="14291" y="44882"/>
                  </a:cubicBezTo>
                  <a:cubicBezTo>
                    <a:pt x="14188" y="44882"/>
                    <a:pt x="14480" y="45037"/>
                    <a:pt x="14566" y="45123"/>
                  </a:cubicBezTo>
                  <a:lnTo>
                    <a:pt x="14566" y="45123"/>
                  </a:lnTo>
                  <a:cubicBezTo>
                    <a:pt x="14909" y="45466"/>
                    <a:pt x="14995" y="45569"/>
                    <a:pt x="14463" y="45294"/>
                  </a:cubicBezTo>
                  <a:cubicBezTo>
                    <a:pt x="14621" y="45462"/>
                    <a:pt x="14807" y="45602"/>
                    <a:pt x="15012" y="45707"/>
                  </a:cubicBezTo>
                  <a:cubicBezTo>
                    <a:pt x="15012" y="45707"/>
                    <a:pt x="15012" y="45707"/>
                    <a:pt x="15012" y="45707"/>
                  </a:cubicBezTo>
                  <a:lnTo>
                    <a:pt x="15012" y="45707"/>
                  </a:lnTo>
                  <a:cubicBezTo>
                    <a:pt x="15304" y="45930"/>
                    <a:pt x="15133" y="45947"/>
                    <a:pt x="15717" y="46359"/>
                  </a:cubicBezTo>
                  <a:lnTo>
                    <a:pt x="15717" y="46359"/>
                  </a:lnTo>
                  <a:lnTo>
                    <a:pt x="15717" y="46359"/>
                  </a:lnTo>
                  <a:lnTo>
                    <a:pt x="15717" y="46359"/>
                  </a:lnTo>
                  <a:cubicBezTo>
                    <a:pt x="15991" y="46669"/>
                    <a:pt x="16438" y="46737"/>
                    <a:pt x="16730" y="47012"/>
                  </a:cubicBezTo>
                  <a:lnTo>
                    <a:pt x="16730" y="47012"/>
                  </a:lnTo>
                  <a:lnTo>
                    <a:pt x="16730" y="47012"/>
                  </a:lnTo>
                  <a:lnTo>
                    <a:pt x="16730" y="47012"/>
                  </a:lnTo>
                  <a:lnTo>
                    <a:pt x="16885" y="47132"/>
                  </a:lnTo>
                  <a:lnTo>
                    <a:pt x="16885" y="47132"/>
                  </a:lnTo>
                  <a:lnTo>
                    <a:pt x="17091" y="47270"/>
                  </a:lnTo>
                  <a:cubicBezTo>
                    <a:pt x="17091" y="47270"/>
                    <a:pt x="17091" y="47270"/>
                    <a:pt x="16988" y="47270"/>
                  </a:cubicBezTo>
                  <a:cubicBezTo>
                    <a:pt x="17278" y="47454"/>
                    <a:pt x="17582" y="47614"/>
                    <a:pt x="17898" y="47751"/>
                  </a:cubicBezTo>
                  <a:lnTo>
                    <a:pt x="17898" y="47751"/>
                  </a:lnTo>
                  <a:cubicBezTo>
                    <a:pt x="17795" y="47751"/>
                    <a:pt x="17898" y="47751"/>
                    <a:pt x="17898" y="47751"/>
                  </a:cubicBezTo>
                  <a:lnTo>
                    <a:pt x="17898" y="47751"/>
                  </a:lnTo>
                  <a:cubicBezTo>
                    <a:pt x="18059" y="47847"/>
                    <a:pt x="18225" y="47933"/>
                    <a:pt x="18396" y="48008"/>
                  </a:cubicBezTo>
                  <a:lnTo>
                    <a:pt x="18173" y="48008"/>
                  </a:lnTo>
                  <a:close/>
                  <a:moveTo>
                    <a:pt x="20560" y="10117"/>
                  </a:moveTo>
                  <a:cubicBezTo>
                    <a:pt x="20286" y="10409"/>
                    <a:pt x="20560" y="10014"/>
                    <a:pt x="20560" y="9980"/>
                  </a:cubicBezTo>
                  <a:cubicBezTo>
                    <a:pt x="20560" y="9945"/>
                    <a:pt x="20423" y="10134"/>
                    <a:pt x="20286" y="10323"/>
                  </a:cubicBezTo>
                  <a:cubicBezTo>
                    <a:pt x="19822" y="10083"/>
                    <a:pt x="19581" y="10976"/>
                    <a:pt x="19289" y="10907"/>
                  </a:cubicBezTo>
                  <a:cubicBezTo>
                    <a:pt x="19530" y="11165"/>
                    <a:pt x="19100" y="10907"/>
                    <a:pt x="19152" y="11165"/>
                  </a:cubicBezTo>
                  <a:cubicBezTo>
                    <a:pt x="19014" y="10959"/>
                    <a:pt x="19152" y="11165"/>
                    <a:pt x="19152" y="11165"/>
                  </a:cubicBezTo>
                  <a:cubicBezTo>
                    <a:pt x="19152" y="10907"/>
                    <a:pt x="19152" y="11457"/>
                    <a:pt x="18997" y="11165"/>
                  </a:cubicBezTo>
                  <a:cubicBezTo>
                    <a:pt x="18688" y="11165"/>
                    <a:pt x="18997" y="11577"/>
                    <a:pt x="18585" y="11577"/>
                  </a:cubicBezTo>
                  <a:cubicBezTo>
                    <a:pt x="18585" y="11577"/>
                    <a:pt x="18327" y="12024"/>
                    <a:pt x="18259" y="11903"/>
                  </a:cubicBezTo>
                  <a:cubicBezTo>
                    <a:pt x="18190" y="11783"/>
                    <a:pt x="17846" y="12453"/>
                    <a:pt x="18001" y="12109"/>
                  </a:cubicBezTo>
                  <a:cubicBezTo>
                    <a:pt x="17537" y="12401"/>
                    <a:pt x="18104" y="11938"/>
                    <a:pt x="17743" y="12006"/>
                  </a:cubicBezTo>
                  <a:cubicBezTo>
                    <a:pt x="18173" y="11680"/>
                    <a:pt x="18070" y="11749"/>
                    <a:pt x="17503" y="11783"/>
                  </a:cubicBezTo>
                  <a:cubicBezTo>
                    <a:pt x="17588" y="11313"/>
                    <a:pt x="17763" y="10864"/>
                    <a:pt x="18018" y="10461"/>
                  </a:cubicBezTo>
                  <a:cubicBezTo>
                    <a:pt x="18018" y="10220"/>
                    <a:pt x="18224" y="10461"/>
                    <a:pt x="18448" y="10134"/>
                  </a:cubicBezTo>
                  <a:cubicBezTo>
                    <a:pt x="17984" y="10306"/>
                    <a:pt x="17984" y="10134"/>
                    <a:pt x="18448" y="9739"/>
                  </a:cubicBezTo>
                  <a:cubicBezTo>
                    <a:pt x="18345" y="9739"/>
                    <a:pt x="18207" y="9739"/>
                    <a:pt x="18345" y="9739"/>
                  </a:cubicBezTo>
                  <a:cubicBezTo>
                    <a:pt x="18482" y="9739"/>
                    <a:pt x="18345" y="9636"/>
                    <a:pt x="18963" y="9344"/>
                  </a:cubicBezTo>
                  <a:cubicBezTo>
                    <a:pt x="17709" y="9808"/>
                    <a:pt x="19392" y="8966"/>
                    <a:pt x="18774" y="9104"/>
                  </a:cubicBezTo>
                  <a:cubicBezTo>
                    <a:pt x="19272" y="8657"/>
                    <a:pt x="19152" y="9293"/>
                    <a:pt x="19324" y="9104"/>
                  </a:cubicBezTo>
                  <a:cubicBezTo>
                    <a:pt x="18997" y="9104"/>
                    <a:pt x="19667" y="8863"/>
                    <a:pt x="19324" y="8966"/>
                  </a:cubicBezTo>
                  <a:cubicBezTo>
                    <a:pt x="19444" y="8846"/>
                    <a:pt x="19169" y="8966"/>
                    <a:pt x="18946" y="8966"/>
                  </a:cubicBezTo>
                  <a:cubicBezTo>
                    <a:pt x="19427" y="8537"/>
                    <a:pt x="19238" y="9086"/>
                    <a:pt x="19598" y="8674"/>
                  </a:cubicBezTo>
                  <a:cubicBezTo>
                    <a:pt x="19289" y="8846"/>
                    <a:pt x="19341" y="8554"/>
                    <a:pt x="19598" y="8674"/>
                  </a:cubicBezTo>
                  <a:cubicBezTo>
                    <a:pt x="19808" y="8533"/>
                    <a:pt x="20004" y="8372"/>
                    <a:pt x="20182" y="8193"/>
                  </a:cubicBezTo>
                  <a:cubicBezTo>
                    <a:pt x="19994" y="8193"/>
                    <a:pt x="20182" y="7266"/>
                    <a:pt x="20354" y="7953"/>
                  </a:cubicBezTo>
                  <a:cubicBezTo>
                    <a:pt x="20354" y="7953"/>
                    <a:pt x="20509" y="7712"/>
                    <a:pt x="20560" y="7764"/>
                  </a:cubicBezTo>
                  <a:cubicBezTo>
                    <a:pt x="20612" y="7815"/>
                    <a:pt x="21144" y="6991"/>
                    <a:pt x="20681" y="7386"/>
                  </a:cubicBezTo>
                  <a:cubicBezTo>
                    <a:pt x="20217" y="7781"/>
                    <a:pt x="21162" y="6922"/>
                    <a:pt x="21746" y="6338"/>
                  </a:cubicBezTo>
                  <a:cubicBezTo>
                    <a:pt x="23154" y="5256"/>
                    <a:pt x="21746" y="5497"/>
                    <a:pt x="22914" y="4981"/>
                  </a:cubicBezTo>
                  <a:cubicBezTo>
                    <a:pt x="23085" y="4981"/>
                    <a:pt x="23206" y="5067"/>
                    <a:pt x="23326" y="4844"/>
                  </a:cubicBezTo>
                  <a:cubicBezTo>
                    <a:pt x="26332" y="3556"/>
                    <a:pt x="25576" y="4260"/>
                    <a:pt x="26761" y="3693"/>
                  </a:cubicBezTo>
                  <a:cubicBezTo>
                    <a:pt x="26418" y="3882"/>
                    <a:pt x="26761" y="3693"/>
                    <a:pt x="26881" y="3693"/>
                  </a:cubicBezTo>
                  <a:cubicBezTo>
                    <a:pt x="26503" y="3951"/>
                    <a:pt x="26710" y="3693"/>
                    <a:pt x="26607" y="3951"/>
                  </a:cubicBezTo>
                  <a:cubicBezTo>
                    <a:pt x="26761" y="4140"/>
                    <a:pt x="25765" y="4243"/>
                    <a:pt x="26211" y="4208"/>
                  </a:cubicBezTo>
                  <a:cubicBezTo>
                    <a:pt x="26658" y="4174"/>
                    <a:pt x="26057" y="4346"/>
                    <a:pt x="26211" y="4329"/>
                  </a:cubicBezTo>
                  <a:cubicBezTo>
                    <a:pt x="26555" y="4054"/>
                    <a:pt x="26211" y="4483"/>
                    <a:pt x="26074" y="4500"/>
                  </a:cubicBezTo>
                  <a:cubicBezTo>
                    <a:pt x="25284" y="5119"/>
                    <a:pt x="27036" y="3744"/>
                    <a:pt x="26383" y="4621"/>
                  </a:cubicBezTo>
                  <a:cubicBezTo>
                    <a:pt x="26108" y="4844"/>
                    <a:pt x="25816" y="4861"/>
                    <a:pt x="26057" y="4947"/>
                  </a:cubicBezTo>
                  <a:cubicBezTo>
                    <a:pt x="25672" y="5283"/>
                    <a:pt x="25406" y="5735"/>
                    <a:pt x="25301" y="6235"/>
                  </a:cubicBezTo>
                  <a:cubicBezTo>
                    <a:pt x="25198" y="5874"/>
                    <a:pt x="24751" y="6424"/>
                    <a:pt x="25112" y="6373"/>
                  </a:cubicBezTo>
                  <a:cubicBezTo>
                    <a:pt x="24837" y="6596"/>
                    <a:pt x="25112" y="6373"/>
                    <a:pt x="25009" y="6596"/>
                  </a:cubicBezTo>
                  <a:cubicBezTo>
                    <a:pt x="24906" y="6819"/>
                    <a:pt x="24837" y="6596"/>
                    <a:pt x="24751" y="6596"/>
                  </a:cubicBezTo>
                  <a:cubicBezTo>
                    <a:pt x="24666" y="6596"/>
                    <a:pt x="24751" y="6957"/>
                    <a:pt x="24751" y="6768"/>
                  </a:cubicBezTo>
                  <a:cubicBezTo>
                    <a:pt x="24751" y="6871"/>
                    <a:pt x="25061" y="7128"/>
                    <a:pt x="24751" y="7180"/>
                  </a:cubicBezTo>
                  <a:cubicBezTo>
                    <a:pt x="24271" y="6750"/>
                    <a:pt x="24751" y="7575"/>
                    <a:pt x="24442" y="7489"/>
                  </a:cubicBezTo>
                  <a:cubicBezTo>
                    <a:pt x="23961" y="7729"/>
                    <a:pt x="24442" y="7060"/>
                    <a:pt x="24133" y="7489"/>
                  </a:cubicBezTo>
                  <a:cubicBezTo>
                    <a:pt x="24133" y="7283"/>
                    <a:pt x="23807" y="7609"/>
                    <a:pt x="23738" y="7626"/>
                  </a:cubicBezTo>
                  <a:cubicBezTo>
                    <a:pt x="24150" y="7626"/>
                    <a:pt x="23738" y="7764"/>
                    <a:pt x="23738" y="7781"/>
                  </a:cubicBezTo>
                  <a:cubicBezTo>
                    <a:pt x="24236" y="7781"/>
                    <a:pt x="23738" y="7918"/>
                    <a:pt x="23824" y="7987"/>
                  </a:cubicBezTo>
                  <a:cubicBezTo>
                    <a:pt x="24442" y="8090"/>
                    <a:pt x="23515" y="9705"/>
                    <a:pt x="23583" y="8262"/>
                  </a:cubicBezTo>
                  <a:cubicBezTo>
                    <a:pt x="23034" y="7901"/>
                    <a:pt x="23978" y="8657"/>
                    <a:pt x="23137" y="8520"/>
                  </a:cubicBezTo>
                  <a:cubicBezTo>
                    <a:pt x="23291" y="8640"/>
                    <a:pt x="22673" y="8777"/>
                    <a:pt x="22931" y="8726"/>
                  </a:cubicBezTo>
                  <a:cubicBezTo>
                    <a:pt x="23188" y="8674"/>
                    <a:pt x="23326" y="8915"/>
                    <a:pt x="22931" y="8846"/>
                  </a:cubicBezTo>
                  <a:cubicBezTo>
                    <a:pt x="22536" y="8777"/>
                    <a:pt x="24082" y="8846"/>
                    <a:pt x="23446" y="9121"/>
                  </a:cubicBezTo>
                  <a:cubicBezTo>
                    <a:pt x="23446" y="9121"/>
                    <a:pt x="23171" y="9327"/>
                    <a:pt x="23137" y="9275"/>
                  </a:cubicBezTo>
                  <a:cubicBezTo>
                    <a:pt x="23103" y="9224"/>
                    <a:pt x="21866" y="9859"/>
                    <a:pt x="21952" y="9396"/>
                  </a:cubicBezTo>
                  <a:cubicBezTo>
                    <a:pt x="22038" y="8932"/>
                    <a:pt x="21952" y="9636"/>
                    <a:pt x="21831" y="9653"/>
                  </a:cubicBezTo>
                  <a:cubicBezTo>
                    <a:pt x="21385" y="9688"/>
                    <a:pt x="20612" y="10529"/>
                    <a:pt x="20560" y="10117"/>
                  </a:cubicBezTo>
                  <a:close/>
                  <a:moveTo>
                    <a:pt x="23669" y="11440"/>
                  </a:moveTo>
                  <a:cubicBezTo>
                    <a:pt x="23669" y="11577"/>
                    <a:pt x="23463" y="11543"/>
                    <a:pt x="23412" y="11440"/>
                  </a:cubicBezTo>
                  <a:cubicBezTo>
                    <a:pt x="23360" y="11337"/>
                    <a:pt x="23223" y="11440"/>
                    <a:pt x="23274" y="11319"/>
                  </a:cubicBezTo>
                  <a:cubicBezTo>
                    <a:pt x="23326" y="11199"/>
                    <a:pt x="23188" y="11319"/>
                    <a:pt x="23274" y="11319"/>
                  </a:cubicBezTo>
                  <a:cubicBezTo>
                    <a:pt x="23173" y="11345"/>
                    <a:pt x="23067" y="11345"/>
                    <a:pt x="22965" y="11319"/>
                  </a:cubicBezTo>
                  <a:cubicBezTo>
                    <a:pt x="22965" y="11319"/>
                    <a:pt x="22965" y="11319"/>
                    <a:pt x="22965" y="11319"/>
                  </a:cubicBezTo>
                  <a:cubicBezTo>
                    <a:pt x="22965" y="11319"/>
                    <a:pt x="22965" y="11319"/>
                    <a:pt x="22965" y="11233"/>
                  </a:cubicBezTo>
                  <a:cubicBezTo>
                    <a:pt x="22965" y="11148"/>
                    <a:pt x="22965" y="11233"/>
                    <a:pt x="22965" y="11233"/>
                  </a:cubicBezTo>
                  <a:cubicBezTo>
                    <a:pt x="22965" y="11233"/>
                    <a:pt x="23120" y="11096"/>
                    <a:pt x="23206" y="11148"/>
                  </a:cubicBezTo>
                  <a:cubicBezTo>
                    <a:pt x="23291" y="11199"/>
                    <a:pt x="22948" y="11251"/>
                    <a:pt x="23206" y="11027"/>
                  </a:cubicBezTo>
                  <a:cubicBezTo>
                    <a:pt x="23206" y="11113"/>
                    <a:pt x="23051" y="11027"/>
                    <a:pt x="23206" y="10941"/>
                  </a:cubicBezTo>
                  <a:cubicBezTo>
                    <a:pt x="23360" y="10856"/>
                    <a:pt x="22948" y="10941"/>
                    <a:pt x="22948" y="10821"/>
                  </a:cubicBezTo>
                  <a:cubicBezTo>
                    <a:pt x="22948" y="10701"/>
                    <a:pt x="23206" y="10735"/>
                    <a:pt x="23223" y="10821"/>
                  </a:cubicBezTo>
                  <a:cubicBezTo>
                    <a:pt x="23240" y="10907"/>
                    <a:pt x="23395" y="10821"/>
                    <a:pt x="23412" y="10718"/>
                  </a:cubicBezTo>
                  <a:cubicBezTo>
                    <a:pt x="23429" y="10615"/>
                    <a:pt x="23291" y="10718"/>
                    <a:pt x="23412" y="10718"/>
                  </a:cubicBezTo>
                  <a:cubicBezTo>
                    <a:pt x="23532" y="10718"/>
                    <a:pt x="23291" y="10718"/>
                    <a:pt x="23412" y="10632"/>
                  </a:cubicBezTo>
                  <a:cubicBezTo>
                    <a:pt x="23532" y="10546"/>
                    <a:pt x="23412" y="10632"/>
                    <a:pt x="23412" y="10632"/>
                  </a:cubicBezTo>
                  <a:cubicBezTo>
                    <a:pt x="23412" y="10632"/>
                    <a:pt x="23412" y="10718"/>
                    <a:pt x="23412" y="10632"/>
                  </a:cubicBezTo>
                  <a:cubicBezTo>
                    <a:pt x="23412" y="10546"/>
                    <a:pt x="23412" y="10632"/>
                    <a:pt x="23412" y="10632"/>
                  </a:cubicBezTo>
                  <a:cubicBezTo>
                    <a:pt x="23223" y="10873"/>
                    <a:pt x="23120" y="10478"/>
                    <a:pt x="23291" y="10632"/>
                  </a:cubicBezTo>
                  <a:cubicBezTo>
                    <a:pt x="23463" y="10787"/>
                    <a:pt x="23291" y="10478"/>
                    <a:pt x="23291" y="10632"/>
                  </a:cubicBezTo>
                  <a:cubicBezTo>
                    <a:pt x="23291" y="10787"/>
                    <a:pt x="23291" y="10632"/>
                    <a:pt x="23291" y="10632"/>
                  </a:cubicBezTo>
                  <a:cubicBezTo>
                    <a:pt x="23291" y="10632"/>
                    <a:pt x="23291" y="10529"/>
                    <a:pt x="23291" y="10632"/>
                  </a:cubicBezTo>
                  <a:cubicBezTo>
                    <a:pt x="23291" y="10735"/>
                    <a:pt x="23291" y="10478"/>
                    <a:pt x="23291" y="10632"/>
                  </a:cubicBezTo>
                  <a:cubicBezTo>
                    <a:pt x="23291" y="10787"/>
                    <a:pt x="23412" y="10632"/>
                    <a:pt x="23291" y="10632"/>
                  </a:cubicBezTo>
                  <a:cubicBezTo>
                    <a:pt x="23171" y="10632"/>
                    <a:pt x="23395" y="10632"/>
                    <a:pt x="23291" y="10632"/>
                  </a:cubicBezTo>
                  <a:cubicBezTo>
                    <a:pt x="23188" y="10632"/>
                    <a:pt x="23120" y="10478"/>
                    <a:pt x="23291" y="10478"/>
                  </a:cubicBezTo>
                  <a:cubicBezTo>
                    <a:pt x="22999" y="10375"/>
                    <a:pt x="23395" y="10375"/>
                    <a:pt x="23291" y="10581"/>
                  </a:cubicBezTo>
                  <a:cubicBezTo>
                    <a:pt x="23291" y="10581"/>
                    <a:pt x="23291" y="10581"/>
                    <a:pt x="23291" y="10581"/>
                  </a:cubicBezTo>
                  <a:cubicBezTo>
                    <a:pt x="23291" y="10581"/>
                    <a:pt x="23291" y="10701"/>
                    <a:pt x="23291" y="10581"/>
                  </a:cubicBezTo>
                  <a:cubicBezTo>
                    <a:pt x="23302" y="10608"/>
                    <a:pt x="23302" y="10639"/>
                    <a:pt x="23291" y="10667"/>
                  </a:cubicBezTo>
                  <a:cubicBezTo>
                    <a:pt x="23291" y="10667"/>
                    <a:pt x="23291" y="10753"/>
                    <a:pt x="23291" y="10787"/>
                  </a:cubicBezTo>
                  <a:cubicBezTo>
                    <a:pt x="23291" y="10821"/>
                    <a:pt x="23291" y="10787"/>
                    <a:pt x="23291" y="10873"/>
                  </a:cubicBezTo>
                  <a:cubicBezTo>
                    <a:pt x="23311" y="10799"/>
                    <a:pt x="23361" y="10737"/>
                    <a:pt x="23429" y="10701"/>
                  </a:cubicBezTo>
                  <a:cubicBezTo>
                    <a:pt x="23429" y="10907"/>
                    <a:pt x="23429" y="10478"/>
                    <a:pt x="23601" y="10461"/>
                  </a:cubicBezTo>
                  <a:cubicBezTo>
                    <a:pt x="23772" y="10443"/>
                    <a:pt x="23601" y="10581"/>
                    <a:pt x="23601" y="10598"/>
                  </a:cubicBezTo>
                  <a:cubicBezTo>
                    <a:pt x="23601" y="10615"/>
                    <a:pt x="23687" y="10461"/>
                    <a:pt x="23790" y="10478"/>
                  </a:cubicBezTo>
                  <a:cubicBezTo>
                    <a:pt x="23832" y="10576"/>
                    <a:pt x="23832" y="10688"/>
                    <a:pt x="23790" y="10787"/>
                  </a:cubicBezTo>
                  <a:cubicBezTo>
                    <a:pt x="23893" y="10701"/>
                    <a:pt x="23790" y="10461"/>
                    <a:pt x="23961" y="10512"/>
                  </a:cubicBezTo>
                  <a:cubicBezTo>
                    <a:pt x="24133" y="10564"/>
                    <a:pt x="24116" y="10375"/>
                    <a:pt x="24099" y="10512"/>
                  </a:cubicBezTo>
                  <a:cubicBezTo>
                    <a:pt x="24082" y="10649"/>
                    <a:pt x="24356" y="10220"/>
                    <a:pt x="24322" y="10512"/>
                  </a:cubicBezTo>
                  <a:cubicBezTo>
                    <a:pt x="24288" y="10804"/>
                    <a:pt x="24442" y="10357"/>
                    <a:pt x="24528" y="10512"/>
                  </a:cubicBezTo>
                  <a:cubicBezTo>
                    <a:pt x="24614" y="10667"/>
                    <a:pt x="24356" y="10667"/>
                    <a:pt x="24528" y="10632"/>
                  </a:cubicBezTo>
                  <a:cubicBezTo>
                    <a:pt x="24700" y="10598"/>
                    <a:pt x="24425" y="10632"/>
                    <a:pt x="24528" y="10804"/>
                  </a:cubicBezTo>
                  <a:cubicBezTo>
                    <a:pt x="24631" y="10976"/>
                    <a:pt x="24528" y="10804"/>
                    <a:pt x="24528" y="10804"/>
                  </a:cubicBezTo>
                  <a:cubicBezTo>
                    <a:pt x="24751" y="10804"/>
                    <a:pt x="24614" y="10804"/>
                    <a:pt x="24528" y="10924"/>
                  </a:cubicBezTo>
                  <a:cubicBezTo>
                    <a:pt x="24442" y="11045"/>
                    <a:pt x="24528" y="11079"/>
                    <a:pt x="24528" y="11148"/>
                  </a:cubicBezTo>
                  <a:cubicBezTo>
                    <a:pt x="24374" y="10924"/>
                    <a:pt x="24528" y="11440"/>
                    <a:pt x="24288" y="11148"/>
                  </a:cubicBezTo>
                  <a:cubicBezTo>
                    <a:pt x="24288" y="11268"/>
                    <a:pt x="24064" y="11268"/>
                    <a:pt x="23978" y="11388"/>
                  </a:cubicBezTo>
                  <a:lnTo>
                    <a:pt x="23978" y="11388"/>
                  </a:lnTo>
                  <a:cubicBezTo>
                    <a:pt x="23978" y="11388"/>
                    <a:pt x="23841" y="11388"/>
                    <a:pt x="23790" y="11388"/>
                  </a:cubicBezTo>
                  <a:cubicBezTo>
                    <a:pt x="23738" y="11388"/>
                    <a:pt x="23790" y="11388"/>
                    <a:pt x="23790" y="11388"/>
                  </a:cubicBezTo>
                  <a:cubicBezTo>
                    <a:pt x="23790" y="11388"/>
                    <a:pt x="23738" y="11594"/>
                    <a:pt x="23669" y="11440"/>
                  </a:cubicBezTo>
                  <a:close/>
                  <a:moveTo>
                    <a:pt x="38184" y="41533"/>
                  </a:moveTo>
                  <a:cubicBezTo>
                    <a:pt x="38063" y="41224"/>
                    <a:pt x="38579" y="40880"/>
                    <a:pt x="38802" y="40640"/>
                  </a:cubicBezTo>
                  <a:cubicBezTo>
                    <a:pt x="39025" y="40399"/>
                    <a:pt x="39025" y="39729"/>
                    <a:pt x="39540" y="39523"/>
                  </a:cubicBezTo>
                  <a:lnTo>
                    <a:pt x="39540" y="39523"/>
                  </a:lnTo>
                  <a:cubicBezTo>
                    <a:pt x="39540" y="39523"/>
                    <a:pt x="39540" y="39523"/>
                    <a:pt x="39540" y="39523"/>
                  </a:cubicBezTo>
                  <a:cubicBezTo>
                    <a:pt x="39540" y="39523"/>
                    <a:pt x="39644" y="39523"/>
                    <a:pt x="39781" y="39386"/>
                  </a:cubicBezTo>
                  <a:cubicBezTo>
                    <a:pt x="39661" y="39678"/>
                    <a:pt x="40073" y="39077"/>
                    <a:pt x="39953" y="39386"/>
                  </a:cubicBezTo>
                  <a:cubicBezTo>
                    <a:pt x="39832" y="39695"/>
                    <a:pt x="39953" y="39386"/>
                    <a:pt x="39953" y="39386"/>
                  </a:cubicBezTo>
                  <a:cubicBezTo>
                    <a:pt x="39953" y="39386"/>
                    <a:pt x="39953" y="39386"/>
                    <a:pt x="39953" y="39248"/>
                  </a:cubicBezTo>
                  <a:cubicBezTo>
                    <a:pt x="39953" y="39111"/>
                    <a:pt x="40073" y="39248"/>
                    <a:pt x="39953" y="39248"/>
                  </a:cubicBezTo>
                  <a:lnTo>
                    <a:pt x="39953" y="39248"/>
                  </a:lnTo>
                  <a:cubicBezTo>
                    <a:pt x="39953" y="39248"/>
                    <a:pt x="39953" y="39248"/>
                    <a:pt x="39953" y="39369"/>
                  </a:cubicBezTo>
                  <a:cubicBezTo>
                    <a:pt x="39953" y="39489"/>
                    <a:pt x="40090" y="39197"/>
                    <a:pt x="40107" y="39266"/>
                  </a:cubicBezTo>
                  <a:cubicBezTo>
                    <a:pt x="40124" y="39334"/>
                    <a:pt x="40107" y="39266"/>
                    <a:pt x="40107" y="39145"/>
                  </a:cubicBezTo>
                  <a:cubicBezTo>
                    <a:pt x="40107" y="39025"/>
                    <a:pt x="40262" y="39145"/>
                    <a:pt x="40107" y="39042"/>
                  </a:cubicBezTo>
                  <a:cubicBezTo>
                    <a:pt x="39953" y="38939"/>
                    <a:pt x="40107" y="39145"/>
                    <a:pt x="40262" y="38939"/>
                  </a:cubicBezTo>
                  <a:cubicBezTo>
                    <a:pt x="40416" y="38733"/>
                    <a:pt x="40537" y="38733"/>
                    <a:pt x="40485" y="38561"/>
                  </a:cubicBezTo>
                  <a:cubicBezTo>
                    <a:pt x="40434" y="38389"/>
                    <a:pt x="40588" y="38561"/>
                    <a:pt x="40674" y="38441"/>
                  </a:cubicBezTo>
                  <a:cubicBezTo>
                    <a:pt x="40760" y="38321"/>
                    <a:pt x="40674" y="38664"/>
                    <a:pt x="40674" y="38664"/>
                  </a:cubicBezTo>
                  <a:cubicBezTo>
                    <a:pt x="41344" y="38922"/>
                    <a:pt x="37514" y="43560"/>
                    <a:pt x="38184" y="41533"/>
                  </a:cubicBezTo>
                  <a:close/>
                  <a:moveTo>
                    <a:pt x="49159" y="26589"/>
                  </a:moveTo>
                  <a:cubicBezTo>
                    <a:pt x="49159" y="26589"/>
                    <a:pt x="49159" y="26589"/>
                    <a:pt x="49159" y="26589"/>
                  </a:cubicBezTo>
                  <a:cubicBezTo>
                    <a:pt x="48810" y="27921"/>
                    <a:pt x="48552" y="29276"/>
                    <a:pt x="48386" y="30643"/>
                  </a:cubicBezTo>
                  <a:cubicBezTo>
                    <a:pt x="48386" y="30540"/>
                    <a:pt x="48215" y="30780"/>
                    <a:pt x="48215" y="30849"/>
                  </a:cubicBezTo>
                  <a:cubicBezTo>
                    <a:pt x="48026" y="31570"/>
                    <a:pt x="47579" y="26864"/>
                    <a:pt x="47613" y="26452"/>
                  </a:cubicBezTo>
                  <a:cubicBezTo>
                    <a:pt x="47459" y="26452"/>
                    <a:pt x="47613" y="26263"/>
                    <a:pt x="47613" y="26160"/>
                  </a:cubicBezTo>
                  <a:cubicBezTo>
                    <a:pt x="47613" y="26057"/>
                    <a:pt x="47528" y="26160"/>
                    <a:pt x="47528" y="26160"/>
                  </a:cubicBezTo>
                  <a:cubicBezTo>
                    <a:pt x="47528" y="26555"/>
                    <a:pt x="47373" y="27362"/>
                    <a:pt x="47098" y="26606"/>
                  </a:cubicBezTo>
                  <a:cubicBezTo>
                    <a:pt x="47098" y="26606"/>
                    <a:pt x="46909" y="26332"/>
                    <a:pt x="46995" y="26383"/>
                  </a:cubicBezTo>
                  <a:lnTo>
                    <a:pt x="46995" y="26383"/>
                  </a:lnTo>
                  <a:cubicBezTo>
                    <a:pt x="46995" y="26538"/>
                    <a:pt x="46995" y="26383"/>
                    <a:pt x="46995" y="26383"/>
                  </a:cubicBezTo>
                  <a:cubicBezTo>
                    <a:pt x="46995" y="26383"/>
                    <a:pt x="47201" y="26074"/>
                    <a:pt x="47081" y="26040"/>
                  </a:cubicBezTo>
                  <a:cubicBezTo>
                    <a:pt x="47081" y="26383"/>
                    <a:pt x="46583" y="26040"/>
                    <a:pt x="46806" y="25833"/>
                  </a:cubicBezTo>
                  <a:cubicBezTo>
                    <a:pt x="46806" y="25833"/>
                    <a:pt x="46806" y="25937"/>
                    <a:pt x="46686" y="25971"/>
                  </a:cubicBezTo>
                  <a:cubicBezTo>
                    <a:pt x="46566" y="26005"/>
                    <a:pt x="46686" y="25885"/>
                    <a:pt x="46549" y="25971"/>
                  </a:cubicBezTo>
                  <a:cubicBezTo>
                    <a:pt x="46411" y="26057"/>
                    <a:pt x="46549" y="25696"/>
                    <a:pt x="46428" y="25559"/>
                  </a:cubicBezTo>
                  <a:cubicBezTo>
                    <a:pt x="46239" y="25730"/>
                    <a:pt x="46428" y="25318"/>
                    <a:pt x="46119" y="25438"/>
                  </a:cubicBezTo>
                  <a:cubicBezTo>
                    <a:pt x="46119" y="25438"/>
                    <a:pt x="45965" y="25524"/>
                    <a:pt x="45913" y="25610"/>
                  </a:cubicBezTo>
                  <a:cubicBezTo>
                    <a:pt x="45861" y="25696"/>
                    <a:pt x="45810" y="25610"/>
                    <a:pt x="45741" y="25610"/>
                  </a:cubicBezTo>
                  <a:cubicBezTo>
                    <a:pt x="45673" y="25610"/>
                    <a:pt x="45604" y="25610"/>
                    <a:pt x="45552" y="25765"/>
                  </a:cubicBezTo>
                  <a:cubicBezTo>
                    <a:pt x="45501" y="25919"/>
                    <a:pt x="45552" y="25765"/>
                    <a:pt x="45432" y="25765"/>
                  </a:cubicBezTo>
                  <a:cubicBezTo>
                    <a:pt x="45312" y="25765"/>
                    <a:pt x="45260" y="25885"/>
                    <a:pt x="45209" y="25679"/>
                  </a:cubicBezTo>
                  <a:cubicBezTo>
                    <a:pt x="45209" y="25782"/>
                    <a:pt x="44814" y="25679"/>
                    <a:pt x="44728" y="25679"/>
                  </a:cubicBezTo>
                  <a:cubicBezTo>
                    <a:pt x="44642" y="25679"/>
                    <a:pt x="44573" y="25679"/>
                    <a:pt x="44453" y="25679"/>
                  </a:cubicBezTo>
                  <a:cubicBezTo>
                    <a:pt x="44178" y="24683"/>
                    <a:pt x="44144" y="25541"/>
                    <a:pt x="43663" y="25404"/>
                  </a:cubicBezTo>
                  <a:cubicBezTo>
                    <a:pt x="43560" y="25404"/>
                    <a:pt x="43251" y="25284"/>
                    <a:pt x="43285" y="25146"/>
                  </a:cubicBezTo>
                  <a:cubicBezTo>
                    <a:pt x="43319" y="25009"/>
                    <a:pt x="42838" y="25146"/>
                    <a:pt x="42804" y="24803"/>
                  </a:cubicBezTo>
                  <a:cubicBezTo>
                    <a:pt x="42804" y="24803"/>
                    <a:pt x="42684" y="24803"/>
                    <a:pt x="42804" y="24803"/>
                  </a:cubicBezTo>
                  <a:cubicBezTo>
                    <a:pt x="42632" y="24803"/>
                    <a:pt x="42564" y="24185"/>
                    <a:pt x="42375" y="24425"/>
                  </a:cubicBezTo>
                  <a:cubicBezTo>
                    <a:pt x="42375" y="24339"/>
                    <a:pt x="42220" y="24425"/>
                    <a:pt x="42272" y="24270"/>
                  </a:cubicBezTo>
                  <a:cubicBezTo>
                    <a:pt x="42323" y="24116"/>
                    <a:pt x="42272" y="24270"/>
                    <a:pt x="42272" y="24270"/>
                  </a:cubicBezTo>
                  <a:cubicBezTo>
                    <a:pt x="42272" y="24270"/>
                    <a:pt x="42272" y="24494"/>
                    <a:pt x="42272" y="24270"/>
                  </a:cubicBezTo>
                  <a:cubicBezTo>
                    <a:pt x="42272" y="24047"/>
                    <a:pt x="42272" y="24580"/>
                    <a:pt x="42100" y="24597"/>
                  </a:cubicBezTo>
                  <a:lnTo>
                    <a:pt x="42220" y="24597"/>
                  </a:lnTo>
                  <a:lnTo>
                    <a:pt x="42220" y="24597"/>
                  </a:lnTo>
                  <a:cubicBezTo>
                    <a:pt x="42220" y="24597"/>
                    <a:pt x="42220" y="24700"/>
                    <a:pt x="42220" y="24734"/>
                  </a:cubicBezTo>
                  <a:cubicBezTo>
                    <a:pt x="42220" y="24769"/>
                    <a:pt x="42220" y="24837"/>
                    <a:pt x="42220" y="24734"/>
                  </a:cubicBezTo>
                  <a:cubicBezTo>
                    <a:pt x="42259" y="24896"/>
                    <a:pt x="42365" y="25033"/>
                    <a:pt x="42512" y="25112"/>
                  </a:cubicBezTo>
                  <a:cubicBezTo>
                    <a:pt x="42512" y="25112"/>
                    <a:pt x="42821" y="25438"/>
                    <a:pt x="42770" y="25610"/>
                  </a:cubicBezTo>
                  <a:lnTo>
                    <a:pt x="42770" y="25610"/>
                  </a:lnTo>
                  <a:cubicBezTo>
                    <a:pt x="42993" y="25851"/>
                    <a:pt x="43027" y="26314"/>
                    <a:pt x="43045" y="25782"/>
                  </a:cubicBezTo>
                  <a:cubicBezTo>
                    <a:pt x="43045" y="25645"/>
                    <a:pt x="43045" y="25438"/>
                    <a:pt x="43165" y="25627"/>
                  </a:cubicBezTo>
                  <a:cubicBezTo>
                    <a:pt x="43133" y="25786"/>
                    <a:pt x="43133" y="25950"/>
                    <a:pt x="43165" y="26108"/>
                  </a:cubicBezTo>
                  <a:cubicBezTo>
                    <a:pt x="43165" y="26108"/>
                    <a:pt x="43165" y="26297"/>
                    <a:pt x="43165" y="26211"/>
                  </a:cubicBezTo>
                  <a:lnTo>
                    <a:pt x="43165" y="26366"/>
                  </a:lnTo>
                  <a:cubicBezTo>
                    <a:pt x="43371" y="26177"/>
                    <a:pt x="43646" y="26366"/>
                    <a:pt x="43766" y="26091"/>
                  </a:cubicBezTo>
                  <a:lnTo>
                    <a:pt x="43766" y="26091"/>
                  </a:lnTo>
                  <a:cubicBezTo>
                    <a:pt x="43766" y="25833"/>
                    <a:pt x="44024" y="25593"/>
                    <a:pt x="44058" y="25318"/>
                  </a:cubicBezTo>
                  <a:lnTo>
                    <a:pt x="44058" y="25318"/>
                  </a:lnTo>
                  <a:cubicBezTo>
                    <a:pt x="44058" y="25318"/>
                    <a:pt x="44058" y="25146"/>
                    <a:pt x="44058" y="25215"/>
                  </a:cubicBezTo>
                  <a:cubicBezTo>
                    <a:pt x="44058" y="25284"/>
                    <a:pt x="44058" y="25559"/>
                    <a:pt x="44058" y="25507"/>
                  </a:cubicBezTo>
                  <a:cubicBezTo>
                    <a:pt x="44058" y="25851"/>
                    <a:pt x="44247" y="26280"/>
                    <a:pt x="44642" y="26091"/>
                  </a:cubicBezTo>
                  <a:cubicBezTo>
                    <a:pt x="44947" y="26440"/>
                    <a:pt x="44947" y="26961"/>
                    <a:pt x="44642" y="27311"/>
                  </a:cubicBezTo>
                  <a:cubicBezTo>
                    <a:pt x="44642" y="27105"/>
                    <a:pt x="44487" y="27757"/>
                    <a:pt x="44642" y="27877"/>
                  </a:cubicBezTo>
                  <a:cubicBezTo>
                    <a:pt x="44230" y="27877"/>
                    <a:pt x="44505" y="28290"/>
                    <a:pt x="44109" y="28376"/>
                  </a:cubicBezTo>
                  <a:cubicBezTo>
                    <a:pt x="44109" y="28496"/>
                    <a:pt x="44109" y="28599"/>
                    <a:pt x="44109" y="28719"/>
                  </a:cubicBezTo>
                  <a:cubicBezTo>
                    <a:pt x="43847" y="28757"/>
                    <a:pt x="43612" y="28900"/>
                    <a:pt x="43457" y="29114"/>
                  </a:cubicBezTo>
                  <a:cubicBezTo>
                    <a:pt x="43457" y="29475"/>
                    <a:pt x="42924" y="29595"/>
                    <a:pt x="42684" y="29767"/>
                  </a:cubicBezTo>
                  <a:cubicBezTo>
                    <a:pt x="42443" y="29939"/>
                    <a:pt x="42495" y="30042"/>
                    <a:pt x="42357" y="29990"/>
                  </a:cubicBezTo>
                  <a:cubicBezTo>
                    <a:pt x="42248" y="30193"/>
                    <a:pt x="42016" y="30299"/>
                    <a:pt x="41791" y="30248"/>
                  </a:cubicBezTo>
                  <a:cubicBezTo>
                    <a:pt x="41649" y="30457"/>
                    <a:pt x="41423" y="30595"/>
                    <a:pt x="41172" y="30626"/>
                  </a:cubicBezTo>
                  <a:cubicBezTo>
                    <a:pt x="41035" y="30317"/>
                    <a:pt x="41172" y="29904"/>
                    <a:pt x="40897" y="29629"/>
                  </a:cubicBezTo>
                  <a:cubicBezTo>
                    <a:pt x="41155" y="29011"/>
                    <a:pt x="40262" y="28204"/>
                    <a:pt x="39850" y="27706"/>
                  </a:cubicBezTo>
                  <a:cubicBezTo>
                    <a:pt x="39850" y="27293"/>
                    <a:pt x="39747" y="26589"/>
                    <a:pt x="39283" y="26606"/>
                  </a:cubicBezTo>
                  <a:cubicBezTo>
                    <a:pt x="39111" y="25799"/>
                    <a:pt x="38166" y="25370"/>
                    <a:pt x="38338" y="24751"/>
                  </a:cubicBezTo>
                  <a:cubicBezTo>
                    <a:pt x="38218" y="24975"/>
                    <a:pt x="38338" y="25249"/>
                    <a:pt x="38201" y="25438"/>
                  </a:cubicBezTo>
                  <a:cubicBezTo>
                    <a:pt x="37948" y="25233"/>
                    <a:pt x="37727" y="24989"/>
                    <a:pt x="37548" y="24717"/>
                  </a:cubicBezTo>
                  <a:cubicBezTo>
                    <a:pt x="37840" y="25370"/>
                    <a:pt x="38304" y="26022"/>
                    <a:pt x="38682" y="26692"/>
                  </a:cubicBezTo>
                  <a:lnTo>
                    <a:pt x="38682" y="26692"/>
                  </a:lnTo>
                  <a:cubicBezTo>
                    <a:pt x="38718" y="26746"/>
                    <a:pt x="38765" y="26793"/>
                    <a:pt x="38819" y="26830"/>
                  </a:cubicBezTo>
                  <a:cubicBezTo>
                    <a:pt x="38819" y="26830"/>
                    <a:pt x="38716" y="26830"/>
                    <a:pt x="38699" y="26830"/>
                  </a:cubicBezTo>
                  <a:cubicBezTo>
                    <a:pt x="38699" y="27328"/>
                    <a:pt x="39231" y="27311"/>
                    <a:pt x="39317" y="27826"/>
                  </a:cubicBezTo>
                  <a:cubicBezTo>
                    <a:pt x="39180" y="27826"/>
                    <a:pt x="39420" y="28187"/>
                    <a:pt x="39317" y="28376"/>
                  </a:cubicBezTo>
                  <a:cubicBezTo>
                    <a:pt x="39214" y="28565"/>
                    <a:pt x="39644" y="28719"/>
                    <a:pt x="39712" y="28891"/>
                  </a:cubicBezTo>
                  <a:cubicBezTo>
                    <a:pt x="39781" y="29063"/>
                    <a:pt x="39884" y="29561"/>
                    <a:pt x="40021" y="29715"/>
                  </a:cubicBezTo>
                  <a:cubicBezTo>
                    <a:pt x="40159" y="29870"/>
                    <a:pt x="40142" y="30007"/>
                    <a:pt x="40021" y="29801"/>
                  </a:cubicBezTo>
                  <a:cubicBezTo>
                    <a:pt x="39901" y="29595"/>
                    <a:pt x="40021" y="30042"/>
                    <a:pt x="40193" y="29939"/>
                  </a:cubicBezTo>
                  <a:cubicBezTo>
                    <a:pt x="40571" y="29939"/>
                    <a:pt x="40708" y="30591"/>
                    <a:pt x="40932" y="30626"/>
                  </a:cubicBezTo>
                  <a:cubicBezTo>
                    <a:pt x="41155" y="30660"/>
                    <a:pt x="40932" y="30746"/>
                    <a:pt x="41035" y="30746"/>
                  </a:cubicBezTo>
                  <a:cubicBezTo>
                    <a:pt x="41037" y="30889"/>
                    <a:pt x="40935" y="31013"/>
                    <a:pt x="40794" y="31038"/>
                  </a:cubicBezTo>
                  <a:cubicBezTo>
                    <a:pt x="41035" y="31038"/>
                    <a:pt x="41086" y="31364"/>
                    <a:pt x="41327" y="31450"/>
                  </a:cubicBezTo>
                  <a:cubicBezTo>
                    <a:pt x="41782" y="31205"/>
                    <a:pt x="42267" y="31020"/>
                    <a:pt x="42770" y="30901"/>
                  </a:cubicBezTo>
                  <a:cubicBezTo>
                    <a:pt x="42857" y="30834"/>
                    <a:pt x="42933" y="30752"/>
                    <a:pt x="42993" y="30660"/>
                  </a:cubicBezTo>
                  <a:cubicBezTo>
                    <a:pt x="43165" y="30660"/>
                    <a:pt x="42993" y="31021"/>
                    <a:pt x="42993" y="31210"/>
                  </a:cubicBezTo>
                  <a:cubicBezTo>
                    <a:pt x="42993" y="31399"/>
                    <a:pt x="42993" y="31210"/>
                    <a:pt x="42993" y="31210"/>
                  </a:cubicBezTo>
                  <a:cubicBezTo>
                    <a:pt x="42684" y="33580"/>
                    <a:pt x="39163" y="34989"/>
                    <a:pt x="38922" y="37033"/>
                  </a:cubicBezTo>
                  <a:cubicBezTo>
                    <a:pt x="38922" y="37033"/>
                    <a:pt x="38716" y="37204"/>
                    <a:pt x="38802" y="37307"/>
                  </a:cubicBezTo>
                  <a:cubicBezTo>
                    <a:pt x="38888" y="37410"/>
                    <a:pt x="38596" y="37874"/>
                    <a:pt x="38802" y="38012"/>
                  </a:cubicBezTo>
                  <a:cubicBezTo>
                    <a:pt x="38630" y="38407"/>
                    <a:pt x="38493" y="38991"/>
                    <a:pt x="38355" y="39248"/>
                  </a:cubicBezTo>
                  <a:cubicBezTo>
                    <a:pt x="38218" y="39506"/>
                    <a:pt x="38149" y="39369"/>
                    <a:pt x="38355" y="39351"/>
                  </a:cubicBezTo>
                  <a:cubicBezTo>
                    <a:pt x="38063" y="39781"/>
                    <a:pt x="37514" y="39901"/>
                    <a:pt x="37119" y="40193"/>
                  </a:cubicBezTo>
                  <a:lnTo>
                    <a:pt x="37119" y="40193"/>
                  </a:lnTo>
                  <a:cubicBezTo>
                    <a:pt x="36902" y="40432"/>
                    <a:pt x="36622" y="40604"/>
                    <a:pt x="36311" y="40691"/>
                  </a:cubicBezTo>
                  <a:cubicBezTo>
                    <a:pt x="36339" y="40751"/>
                    <a:pt x="36339" y="40820"/>
                    <a:pt x="36311" y="40880"/>
                  </a:cubicBezTo>
                  <a:cubicBezTo>
                    <a:pt x="36311" y="40880"/>
                    <a:pt x="36311" y="41000"/>
                    <a:pt x="36311" y="41035"/>
                  </a:cubicBezTo>
                  <a:cubicBezTo>
                    <a:pt x="36311" y="41069"/>
                    <a:pt x="36311" y="41292"/>
                    <a:pt x="36311" y="41395"/>
                  </a:cubicBezTo>
                  <a:cubicBezTo>
                    <a:pt x="36311" y="41498"/>
                    <a:pt x="36311" y="41310"/>
                    <a:pt x="36311" y="41292"/>
                  </a:cubicBezTo>
                  <a:lnTo>
                    <a:pt x="36311" y="41292"/>
                  </a:lnTo>
                  <a:lnTo>
                    <a:pt x="36311" y="41292"/>
                  </a:lnTo>
                  <a:cubicBezTo>
                    <a:pt x="36311" y="41447"/>
                    <a:pt x="36122" y="41567"/>
                    <a:pt x="36054" y="41705"/>
                  </a:cubicBezTo>
                  <a:lnTo>
                    <a:pt x="36054" y="41705"/>
                  </a:lnTo>
                  <a:cubicBezTo>
                    <a:pt x="35865" y="42117"/>
                    <a:pt x="35126" y="41997"/>
                    <a:pt x="35006" y="42392"/>
                  </a:cubicBezTo>
                  <a:lnTo>
                    <a:pt x="35126" y="42392"/>
                  </a:lnTo>
                  <a:cubicBezTo>
                    <a:pt x="35084" y="42471"/>
                    <a:pt x="35025" y="42542"/>
                    <a:pt x="34954" y="42598"/>
                  </a:cubicBezTo>
                  <a:lnTo>
                    <a:pt x="34954" y="42598"/>
                  </a:lnTo>
                  <a:cubicBezTo>
                    <a:pt x="34162" y="43425"/>
                    <a:pt x="33158" y="44019"/>
                    <a:pt x="32051" y="44315"/>
                  </a:cubicBezTo>
                  <a:cubicBezTo>
                    <a:pt x="31588" y="44161"/>
                    <a:pt x="31124" y="44453"/>
                    <a:pt x="30660" y="44418"/>
                  </a:cubicBezTo>
                  <a:cubicBezTo>
                    <a:pt x="30660" y="44333"/>
                    <a:pt x="30660" y="44418"/>
                    <a:pt x="30660" y="44418"/>
                  </a:cubicBezTo>
                  <a:cubicBezTo>
                    <a:pt x="30660" y="44418"/>
                    <a:pt x="30557" y="44333"/>
                    <a:pt x="30660" y="44418"/>
                  </a:cubicBezTo>
                  <a:cubicBezTo>
                    <a:pt x="30763" y="44504"/>
                    <a:pt x="30798" y="44230"/>
                    <a:pt x="30660" y="44092"/>
                  </a:cubicBezTo>
                  <a:cubicBezTo>
                    <a:pt x="30987" y="43938"/>
                    <a:pt x="30660" y="43508"/>
                    <a:pt x="30660" y="43199"/>
                  </a:cubicBezTo>
                  <a:cubicBezTo>
                    <a:pt x="30128" y="42392"/>
                    <a:pt x="30437" y="41189"/>
                    <a:pt x="29836" y="40296"/>
                  </a:cubicBezTo>
                  <a:cubicBezTo>
                    <a:pt x="29836" y="39369"/>
                    <a:pt x="31210" y="38956"/>
                    <a:pt x="30591" y="38046"/>
                  </a:cubicBezTo>
                  <a:cubicBezTo>
                    <a:pt x="30866" y="37840"/>
                    <a:pt x="30591" y="37428"/>
                    <a:pt x="30471" y="37204"/>
                  </a:cubicBezTo>
                  <a:lnTo>
                    <a:pt x="30574" y="37204"/>
                  </a:lnTo>
                  <a:cubicBezTo>
                    <a:pt x="30574" y="37204"/>
                    <a:pt x="30334" y="37204"/>
                    <a:pt x="30454" y="37050"/>
                  </a:cubicBezTo>
                  <a:cubicBezTo>
                    <a:pt x="30248" y="36449"/>
                    <a:pt x="29561" y="36242"/>
                    <a:pt x="29423" y="35607"/>
                  </a:cubicBezTo>
                  <a:cubicBezTo>
                    <a:pt x="29578" y="35607"/>
                    <a:pt x="29612" y="35487"/>
                    <a:pt x="29630" y="35298"/>
                  </a:cubicBezTo>
                  <a:cubicBezTo>
                    <a:pt x="29647" y="35109"/>
                    <a:pt x="29767" y="35298"/>
                    <a:pt x="29819" y="35298"/>
                  </a:cubicBezTo>
                  <a:cubicBezTo>
                    <a:pt x="29741" y="35301"/>
                    <a:pt x="29670" y="35252"/>
                    <a:pt x="29647" y="35177"/>
                  </a:cubicBezTo>
                  <a:cubicBezTo>
                    <a:pt x="29767" y="35177"/>
                    <a:pt x="29750" y="35057"/>
                    <a:pt x="29647" y="35040"/>
                  </a:cubicBezTo>
                  <a:cubicBezTo>
                    <a:pt x="29897" y="34793"/>
                    <a:pt x="29972" y="34419"/>
                    <a:pt x="29836" y="34095"/>
                  </a:cubicBezTo>
                  <a:cubicBezTo>
                    <a:pt x="29681" y="34198"/>
                    <a:pt x="29612" y="34095"/>
                    <a:pt x="29612" y="33906"/>
                  </a:cubicBezTo>
                  <a:cubicBezTo>
                    <a:pt x="29559" y="33957"/>
                    <a:pt x="29477" y="33957"/>
                    <a:pt x="29423" y="33906"/>
                  </a:cubicBezTo>
                  <a:cubicBezTo>
                    <a:pt x="29269" y="34095"/>
                    <a:pt x="28771" y="34078"/>
                    <a:pt x="28496" y="34044"/>
                  </a:cubicBezTo>
                  <a:cubicBezTo>
                    <a:pt x="28118" y="32807"/>
                    <a:pt x="26778" y="33529"/>
                    <a:pt x="25937" y="33821"/>
                  </a:cubicBezTo>
                  <a:cubicBezTo>
                    <a:pt x="24219" y="33305"/>
                    <a:pt x="23961" y="34490"/>
                    <a:pt x="22501" y="32687"/>
                  </a:cubicBezTo>
                  <a:cubicBezTo>
                    <a:pt x="22330" y="32687"/>
                    <a:pt x="22364" y="32429"/>
                    <a:pt x="22226" y="32361"/>
                  </a:cubicBezTo>
                  <a:cubicBezTo>
                    <a:pt x="22089" y="32292"/>
                    <a:pt x="22226" y="32240"/>
                    <a:pt x="22226" y="32137"/>
                  </a:cubicBezTo>
                  <a:cubicBezTo>
                    <a:pt x="22226" y="32034"/>
                    <a:pt x="21883" y="31897"/>
                    <a:pt x="21986" y="31828"/>
                  </a:cubicBezTo>
                  <a:cubicBezTo>
                    <a:pt x="21608" y="31828"/>
                    <a:pt x="21814" y="31485"/>
                    <a:pt x="21591" y="31536"/>
                  </a:cubicBezTo>
                  <a:cubicBezTo>
                    <a:pt x="21368" y="31588"/>
                    <a:pt x="21591" y="31450"/>
                    <a:pt x="21436" y="31450"/>
                  </a:cubicBezTo>
                  <a:lnTo>
                    <a:pt x="21436" y="31450"/>
                  </a:lnTo>
                  <a:lnTo>
                    <a:pt x="21436" y="31450"/>
                  </a:lnTo>
                  <a:cubicBezTo>
                    <a:pt x="21436" y="31450"/>
                    <a:pt x="21436" y="31450"/>
                    <a:pt x="21436" y="31347"/>
                  </a:cubicBezTo>
                  <a:cubicBezTo>
                    <a:pt x="21436" y="31244"/>
                    <a:pt x="21625" y="31347"/>
                    <a:pt x="21642" y="31347"/>
                  </a:cubicBezTo>
                  <a:cubicBezTo>
                    <a:pt x="21660" y="31347"/>
                    <a:pt x="21076" y="31347"/>
                    <a:pt x="21247" y="31158"/>
                  </a:cubicBezTo>
                  <a:cubicBezTo>
                    <a:pt x="21110" y="31158"/>
                    <a:pt x="21076" y="31158"/>
                    <a:pt x="21041" y="30986"/>
                  </a:cubicBezTo>
                  <a:cubicBezTo>
                    <a:pt x="21007" y="30815"/>
                    <a:pt x="21162" y="30986"/>
                    <a:pt x="21213" y="30986"/>
                  </a:cubicBezTo>
                  <a:cubicBezTo>
                    <a:pt x="21265" y="30986"/>
                    <a:pt x="21076" y="30986"/>
                    <a:pt x="21024" y="30986"/>
                  </a:cubicBezTo>
                  <a:cubicBezTo>
                    <a:pt x="20973" y="30986"/>
                    <a:pt x="21024" y="30849"/>
                    <a:pt x="21024" y="30780"/>
                  </a:cubicBezTo>
                  <a:cubicBezTo>
                    <a:pt x="21024" y="30712"/>
                    <a:pt x="21179" y="30935"/>
                    <a:pt x="21299" y="30780"/>
                  </a:cubicBezTo>
                  <a:cubicBezTo>
                    <a:pt x="21419" y="30626"/>
                    <a:pt x="21024" y="30694"/>
                    <a:pt x="21144" y="30626"/>
                  </a:cubicBezTo>
                  <a:lnTo>
                    <a:pt x="21144" y="30626"/>
                  </a:lnTo>
                  <a:cubicBezTo>
                    <a:pt x="21144" y="30626"/>
                    <a:pt x="20990" y="30368"/>
                    <a:pt x="20921" y="30299"/>
                  </a:cubicBezTo>
                  <a:cubicBezTo>
                    <a:pt x="21365" y="29847"/>
                    <a:pt x="21523" y="29187"/>
                    <a:pt x="21333" y="28582"/>
                  </a:cubicBezTo>
                  <a:cubicBezTo>
                    <a:pt x="21471" y="28582"/>
                    <a:pt x="21333" y="28393"/>
                    <a:pt x="21436" y="28358"/>
                  </a:cubicBezTo>
                  <a:cubicBezTo>
                    <a:pt x="21539" y="28324"/>
                    <a:pt x="21265" y="28255"/>
                    <a:pt x="21247" y="28135"/>
                  </a:cubicBezTo>
                  <a:lnTo>
                    <a:pt x="21247" y="28221"/>
                  </a:lnTo>
                  <a:cubicBezTo>
                    <a:pt x="21228" y="27927"/>
                    <a:pt x="21357" y="27644"/>
                    <a:pt x="21591" y="27465"/>
                  </a:cubicBezTo>
                  <a:cubicBezTo>
                    <a:pt x="21952" y="26297"/>
                    <a:pt x="23103" y="25833"/>
                    <a:pt x="23927" y="25043"/>
                  </a:cubicBezTo>
                  <a:cubicBezTo>
                    <a:pt x="23935" y="24883"/>
                    <a:pt x="23935" y="24723"/>
                    <a:pt x="23927" y="24562"/>
                  </a:cubicBezTo>
                  <a:cubicBezTo>
                    <a:pt x="23927" y="24373"/>
                    <a:pt x="24288" y="24288"/>
                    <a:pt x="24133" y="24081"/>
                  </a:cubicBezTo>
                  <a:cubicBezTo>
                    <a:pt x="24677" y="23812"/>
                    <a:pt x="25139" y="23403"/>
                    <a:pt x="25473" y="22896"/>
                  </a:cubicBezTo>
                  <a:cubicBezTo>
                    <a:pt x="25473" y="23240"/>
                    <a:pt x="26005" y="23223"/>
                    <a:pt x="26194" y="23102"/>
                  </a:cubicBezTo>
                  <a:cubicBezTo>
                    <a:pt x="26521" y="23497"/>
                    <a:pt x="27225" y="22828"/>
                    <a:pt x="27586" y="22725"/>
                  </a:cubicBezTo>
                  <a:cubicBezTo>
                    <a:pt x="27946" y="22621"/>
                    <a:pt x="28771" y="22725"/>
                    <a:pt x="29063" y="22587"/>
                  </a:cubicBezTo>
                  <a:cubicBezTo>
                    <a:pt x="29355" y="22450"/>
                    <a:pt x="29286" y="22828"/>
                    <a:pt x="29372" y="22587"/>
                  </a:cubicBezTo>
                  <a:cubicBezTo>
                    <a:pt x="29647" y="22828"/>
                    <a:pt x="29939" y="22450"/>
                    <a:pt x="30162" y="22587"/>
                  </a:cubicBezTo>
                  <a:cubicBezTo>
                    <a:pt x="30162" y="22398"/>
                    <a:pt x="30299" y="22725"/>
                    <a:pt x="30385" y="22776"/>
                  </a:cubicBezTo>
                  <a:cubicBezTo>
                    <a:pt x="30746" y="22415"/>
                    <a:pt x="30488" y="22862"/>
                    <a:pt x="30385" y="23017"/>
                  </a:cubicBezTo>
                  <a:cubicBezTo>
                    <a:pt x="31021" y="23446"/>
                    <a:pt x="29956" y="23618"/>
                    <a:pt x="30385" y="23910"/>
                  </a:cubicBezTo>
                  <a:cubicBezTo>
                    <a:pt x="30385" y="23910"/>
                    <a:pt x="30385" y="23910"/>
                    <a:pt x="30506" y="23910"/>
                  </a:cubicBezTo>
                  <a:cubicBezTo>
                    <a:pt x="30626" y="23910"/>
                    <a:pt x="30506" y="23824"/>
                    <a:pt x="30506" y="23910"/>
                  </a:cubicBezTo>
                  <a:cubicBezTo>
                    <a:pt x="30677" y="24322"/>
                    <a:pt x="31313" y="24013"/>
                    <a:pt x="31622" y="24236"/>
                  </a:cubicBezTo>
                  <a:cubicBezTo>
                    <a:pt x="34851" y="26469"/>
                    <a:pt x="32343" y="23566"/>
                    <a:pt x="34473" y="24236"/>
                  </a:cubicBezTo>
                  <a:cubicBezTo>
                    <a:pt x="34834" y="24580"/>
                    <a:pt x="35641" y="24477"/>
                    <a:pt x="36191" y="24700"/>
                  </a:cubicBezTo>
                  <a:cubicBezTo>
                    <a:pt x="36741" y="24923"/>
                    <a:pt x="36724" y="24597"/>
                    <a:pt x="37084" y="24494"/>
                  </a:cubicBezTo>
                  <a:cubicBezTo>
                    <a:pt x="36844" y="24580"/>
                    <a:pt x="37084" y="24494"/>
                    <a:pt x="37187" y="24494"/>
                  </a:cubicBezTo>
                  <a:cubicBezTo>
                    <a:pt x="37290" y="24494"/>
                    <a:pt x="37187" y="24494"/>
                    <a:pt x="37187" y="24494"/>
                  </a:cubicBezTo>
                  <a:cubicBezTo>
                    <a:pt x="37187" y="24494"/>
                    <a:pt x="37411" y="24494"/>
                    <a:pt x="37462" y="24494"/>
                  </a:cubicBezTo>
                  <a:cubicBezTo>
                    <a:pt x="37514" y="24494"/>
                    <a:pt x="37565" y="24614"/>
                    <a:pt x="37565" y="24665"/>
                  </a:cubicBezTo>
                  <a:cubicBezTo>
                    <a:pt x="37565" y="24717"/>
                    <a:pt x="37565" y="24562"/>
                    <a:pt x="37565" y="24494"/>
                  </a:cubicBezTo>
                  <a:cubicBezTo>
                    <a:pt x="38733" y="24889"/>
                    <a:pt x="38338" y="22776"/>
                    <a:pt x="38407" y="22381"/>
                  </a:cubicBezTo>
                  <a:cubicBezTo>
                    <a:pt x="38218" y="22536"/>
                    <a:pt x="37892" y="22381"/>
                    <a:pt x="37840" y="22656"/>
                  </a:cubicBezTo>
                  <a:cubicBezTo>
                    <a:pt x="37496" y="23051"/>
                    <a:pt x="36775" y="22106"/>
                    <a:pt x="36775" y="22656"/>
                  </a:cubicBezTo>
                  <a:cubicBezTo>
                    <a:pt x="36620" y="22656"/>
                    <a:pt x="36225" y="22828"/>
                    <a:pt x="36277" y="22536"/>
                  </a:cubicBezTo>
                  <a:cubicBezTo>
                    <a:pt x="36277" y="22536"/>
                    <a:pt x="36277" y="22536"/>
                    <a:pt x="36140" y="22536"/>
                  </a:cubicBezTo>
                  <a:cubicBezTo>
                    <a:pt x="36002" y="22536"/>
                    <a:pt x="35951" y="22690"/>
                    <a:pt x="35933" y="22536"/>
                  </a:cubicBezTo>
                  <a:lnTo>
                    <a:pt x="35727" y="22536"/>
                  </a:lnTo>
                  <a:cubicBezTo>
                    <a:pt x="35727" y="22450"/>
                    <a:pt x="35951" y="22536"/>
                    <a:pt x="35951" y="22398"/>
                  </a:cubicBezTo>
                  <a:cubicBezTo>
                    <a:pt x="35951" y="22261"/>
                    <a:pt x="35556" y="22501"/>
                    <a:pt x="35762" y="22398"/>
                  </a:cubicBezTo>
                  <a:cubicBezTo>
                    <a:pt x="35521" y="22244"/>
                    <a:pt x="35762" y="22106"/>
                    <a:pt x="35401" y="22020"/>
                  </a:cubicBezTo>
                  <a:cubicBezTo>
                    <a:pt x="35040" y="21934"/>
                    <a:pt x="35401" y="21883"/>
                    <a:pt x="35401" y="21831"/>
                  </a:cubicBezTo>
                  <a:cubicBezTo>
                    <a:pt x="35401" y="21780"/>
                    <a:pt x="35401" y="21952"/>
                    <a:pt x="35573" y="21831"/>
                  </a:cubicBezTo>
                  <a:lnTo>
                    <a:pt x="35573" y="21831"/>
                  </a:lnTo>
                  <a:cubicBezTo>
                    <a:pt x="35573" y="21831"/>
                    <a:pt x="35710" y="21831"/>
                    <a:pt x="35676" y="21694"/>
                  </a:cubicBezTo>
                  <a:cubicBezTo>
                    <a:pt x="35641" y="21557"/>
                    <a:pt x="35504" y="21522"/>
                    <a:pt x="35676" y="21488"/>
                  </a:cubicBezTo>
                  <a:cubicBezTo>
                    <a:pt x="35195" y="21660"/>
                    <a:pt x="35435" y="20938"/>
                    <a:pt x="35779" y="21179"/>
                  </a:cubicBezTo>
                  <a:cubicBezTo>
                    <a:pt x="35779" y="21041"/>
                    <a:pt x="36071" y="21179"/>
                    <a:pt x="36225" y="21179"/>
                  </a:cubicBezTo>
                  <a:cubicBezTo>
                    <a:pt x="35916" y="21058"/>
                    <a:pt x="36363" y="21076"/>
                    <a:pt x="36397" y="20990"/>
                  </a:cubicBezTo>
                  <a:cubicBezTo>
                    <a:pt x="35676" y="20766"/>
                    <a:pt x="36775" y="20869"/>
                    <a:pt x="36827" y="20784"/>
                  </a:cubicBezTo>
                  <a:cubicBezTo>
                    <a:pt x="36964" y="20406"/>
                    <a:pt x="37479" y="20457"/>
                    <a:pt x="37788" y="20371"/>
                  </a:cubicBezTo>
                  <a:cubicBezTo>
                    <a:pt x="37788" y="20543"/>
                    <a:pt x="37960" y="20560"/>
                    <a:pt x="38063" y="20371"/>
                  </a:cubicBezTo>
                  <a:cubicBezTo>
                    <a:pt x="38166" y="20182"/>
                    <a:pt x="38201" y="20663"/>
                    <a:pt x="38287" y="20526"/>
                  </a:cubicBezTo>
                  <a:cubicBezTo>
                    <a:pt x="40760" y="21024"/>
                    <a:pt x="38991" y="19324"/>
                    <a:pt x="37857" y="19049"/>
                  </a:cubicBezTo>
                  <a:cubicBezTo>
                    <a:pt x="37857" y="19049"/>
                    <a:pt x="37857" y="19049"/>
                    <a:pt x="37857" y="18911"/>
                  </a:cubicBezTo>
                  <a:cubicBezTo>
                    <a:pt x="37857" y="18774"/>
                    <a:pt x="38063" y="18911"/>
                    <a:pt x="37977" y="18791"/>
                  </a:cubicBezTo>
                  <a:cubicBezTo>
                    <a:pt x="37892" y="18671"/>
                    <a:pt x="38201" y="18637"/>
                    <a:pt x="37977" y="18551"/>
                  </a:cubicBezTo>
                  <a:cubicBezTo>
                    <a:pt x="37754" y="18465"/>
                    <a:pt x="37874" y="18551"/>
                    <a:pt x="37857" y="18448"/>
                  </a:cubicBezTo>
                  <a:cubicBezTo>
                    <a:pt x="37840" y="18345"/>
                    <a:pt x="38029" y="18448"/>
                    <a:pt x="38029" y="18448"/>
                  </a:cubicBezTo>
                  <a:cubicBezTo>
                    <a:pt x="38029" y="18448"/>
                    <a:pt x="38166" y="18310"/>
                    <a:pt x="38132" y="18224"/>
                  </a:cubicBezTo>
                  <a:cubicBezTo>
                    <a:pt x="38098" y="18138"/>
                    <a:pt x="37651" y="18224"/>
                    <a:pt x="37548" y="18499"/>
                  </a:cubicBezTo>
                  <a:cubicBezTo>
                    <a:pt x="37548" y="18499"/>
                    <a:pt x="37445" y="18585"/>
                    <a:pt x="37359" y="18499"/>
                  </a:cubicBezTo>
                  <a:cubicBezTo>
                    <a:pt x="37273" y="18413"/>
                    <a:pt x="37256" y="18499"/>
                    <a:pt x="37204" y="18499"/>
                  </a:cubicBezTo>
                  <a:cubicBezTo>
                    <a:pt x="37153" y="18499"/>
                    <a:pt x="37204" y="18774"/>
                    <a:pt x="37204" y="18705"/>
                  </a:cubicBezTo>
                  <a:cubicBezTo>
                    <a:pt x="37204" y="18637"/>
                    <a:pt x="37204" y="18585"/>
                    <a:pt x="37204" y="18568"/>
                  </a:cubicBezTo>
                  <a:cubicBezTo>
                    <a:pt x="37204" y="18551"/>
                    <a:pt x="36964" y="18722"/>
                    <a:pt x="36878" y="18791"/>
                  </a:cubicBezTo>
                  <a:cubicBezTo>
                    <a:pt x="36792" y="18860"/>
                    <a:pt x="37170" y="18791"/>
                    <a:pt x="37136" y="18946"/>
                  </a:cubicBezTo>
                  <a:cubicBezTo>
                    <a:pt x="37101" y="19100"/>
                    <a:pt x="37136" y="18946"/>
                    <a:pt x="37136" y="18946"/>
                  </a:cubicBezTo>
                  <a:cubicBezTo>
                    <a:pt x="37136" y="18946"/>
                    <a:pt x="37136" y="19066"/>
                    <a:pt x="37325" y="19049"/>
                  </a:cubicBezTo>
                  <a:cubicBezTo>
                    <a:pt x="37514" y="19032"/>
                    <a:pt x="37016" y="18825"/>
                    <a:pt x="37084" y="18705"/>
                  </a:cubicBezTo>
                  <a:cubicBezTo>
                    <a:pt x="37153" y="18585"/>
                    <a:pt x="37273" y="18980"/>
                    <a:pt x="37393" y="19014"/>
                  </a:cubicBezTo>
                  <a:cubicBezTo>
                    <a:pt x="37514" y="19049"/>
                    <a:pt x="37393" y="19014"/>
                    <a:pt x="37514" y="19014"/>
                  </a:cubicBezTo>
                  <a:cubicBezTo>
                    <a:pt x="37634" y="19014"/>
                    <a:pt x="37617" y="18929"/>
                    <a:pt x="37685" y="18929"/>
                  </a:cubicBezTo>
                  <a:cubicBezTo>
                    <a:pt x="37754" y="18929"/>
                    <a:pt x="37685" y="19152"/>
                    <a:pt x="37462" y="19100"/>
                  </a:cubicBezTo>
                  <a:cubicBezTo>
                    <a:pt x="37239" y="19049"/>
                    <a:pt x="36861" y="19650"/>
                    <a:pt x="36912" y="19100"/>
                  </a:cubicBezTo>
                  <a:cubicBezTo>
                    <a:pt x="36775" y="18980"/>
                    <a:pt x="36466" y="19100"/>
                    <a:pt x="36758" y="18860"/>
                  </a:cubicBezTo>
                  <a:cubicBezTo>
                    <a:pt x="37050" y="18619"/>
                    <a:pt x="36620" y="18602"/>
                    <a:pt x="36500" y="18740"/>
                  </a:cubicBezTo>
                  <a:cubicBezTo>
                    <a:pt x="36380" y="18877"/>
                    <a:pt x="36311" y="18740"/>
                    <a:pt x="36380" y="18619"/>
                  </a:cubicBezTo>
                  <a:cubicBezTo>
                    <a:pt x="36449" y="18499"/>
                    <a:pt x="36191" y="18619"/>
                    <a:pt x="36157" y="18619"/>
                  </a:cubicBezTo>
                  <a:cubicBezTo>
                    <a:pt x="36122" y="18619"/>
                    <a:pt x="36380" y="18619"/>
                    <a:pt x="36449" y="18619"/>
                  </a:cubicBezTo>
                  <a:cubicBezTo>
                    <a:pt x="36396" y="18670"/>
                    <a:pt x="36313" y="18670"/>
                    <a:pt x="36260" y="18619"/>
                  </a:cubicBezTo>
                  <a:cubicBezTo>
                    <a:pt x="36260" y="18791"/>
                    <a:pt x="36122" y="18619"/>
                    <a:pt x="36088" y="18740"/>
                  </a:cubicBezTo>
                  <a:cubicBezTo>
                    <a:pt x="36054" y="18860"/>
                    <a:pt x="36088" y="18929"/>
                    <a:pt x="35916" y="18946"/>
                  </a:cubicBezTo>
                  <a:cubicBezTo>
                    <a:pt x="35744" y="18963"/>
                    <a:pt x="35916" y="19221"/>
                    <a:pt x="35796" y="19083"/>
                  </a:cubicBezTo>
                  <a:cubicBezTo>
                    <a:pt x="35916" y="19392"/>
                    <a:pt x="35796" y="19409"/>
                    <a:pt x="35607" y="19598"/>
                  </a:cubicBezTo>
                  <a:cubicBezTo>
                    <a:pt x="35418" y="19787"/>
                    <a:pt x="35607" y="19856"/>
                    <a:pt x="35607" y="19993"/>
                  </a:cubicBezTo>
                  <a:cubicBezTo>
                    <a:pt x="35607" y="20131"/>
                    <a:pt x="35401" y="20097"/>
                    <a:pt x="35470" y="20251"/>
                  </a:cubicBezTo>
                  <a:cubicBezTo>
                    <a:pt x="35538" y="20406"/>
                    <a:pt x="35607" y="20440"/>
                    <a:pt x="35607" y="20698"/>
                  </a:cubicBezTo>
                  <a:cubicBezTo>
                    <a:pt x="35607" y="20955"/>
                    <a:pt x="36054" y="20835"/>
                    <a:pt x="35899" y="20990"/>
                  </a:cubicBezTo>
                  <a:cubicBezTo>
                    <a:pt x="35744" y="21144"/>
                    <a:pt x="35435" y="21144"/>
                    <a:pt x="35212" y="21333"/>
                  </a:cubicBezTo>
                  <a:cubicBezTo>
                    <a:pt x="35212" y="21230"/>
                    <a:pt x="35212" y="21179"/>
                    <a:pt x="35315" y="21144"/>
                  </a:cubicBezTo>
                  <a:cubicBezTo>
                    <a:pt x="35109" y="21144"/>
                    <a:pt x="34851" y="20887"/>
                    <a:pt x="34731" y="21144"/>
                  </a:cubicBezTo>
                  <a:cubicBezTo>
                    <a:pt x="34559" y="21144"/>
                    <a:pt x="34611" y="21144"/>
                    <a:pt x="34491" y="21230"/>
                  </a:cubicBezTo>
                  <a:cubicBezTo>
                    <a:pt x="34370" y="21316"/>
                    <a:pt x="34491" y="21333"/>
                    <a:pt x="34611" y="21385"/>
                  </a:cubicBezTo>
                  <a:cubicBezTo>
                    <a:pt x="34731" y="21436"/>
                    <a:pt x="34422" y="21299"/>
                    <a:pt x="34439" y="21385"/>
                  </a:cubicBezTo>
                  <a:cubicBezTo>
                    <a:pt x="34456" y="21471"/>
                    <a:pt x="34559" y="21385"/>
                    <a:pt x="34439" y="21471"/>
                  </a:cubicBezTo>
                  <a:cubicBezTo>
                    <a:pt x="34319" y="21557"/>
                    <a:pt x="34164" y="21350"/>
                    <a:pt x="34439" y="21471"/>
                  </a:cubicBezTo>
                  <a:cubicBezTo>
                    <a:pt x="34302" y="21471"/>
                    <a:pt x="34250" y="21333"/>
                    <a:pt x="34164" y="21282"/>
                  </a:cubicBezTo>
                  <a:cubicBezTo>
                    <a:pt x="34078" y="21230"/>
                    <a:pt x="33924" y="21402"/>
                    <a:pt x="34164" y="21522"/>
                  </a:cubicBezTo>
                  <a:cubicBezTo>
                    <a:pt x="34405" y="21642"/>
                    <a:pt x="34542" y="21986"/>
                    <a:pt x="34164" y="21728"/>
                  </a:cubicBezTo>
                  <a:cubicBezTo>
                    <a:pt x="34164" y="21728"/>
                    <a:pt x="34164" y="21728"/>
                    <a:pt x="34164" y="21728"/>
                  </a:cubicBezTo>
                  <a:cubicBezTo>
                    <a:pt x="34164" y="21728"/>
                    <a:pt x="34164" y="21849"/>
                    <a:pt x="34164" y="21831"/>
                  </a:cubicBezTo>
                  <a:cubicBezTo>
                    <a:pt x="34353" y="21969"/>
                    <a:pt x="34680" y="22020"/>
                    <a:pt x="34662" y="22295"/>
                  </a:cubicBezTo>
                  <a:cubicBezTo>
                    <a:pt x="34542" y="22295"/>
                    <a:pt x="34473" y="22175"/>
                    <a:pt x="34336" y="22295"/>
                  </a:cubicBezTo>
                  <a:cubicBezTo>
                    <a:pt x="34199" y="22415"/>
                    <a:pt x="34645" y="22536"/>
                    <a:pt x="34456" y="22467"/>
                  </a:cubicBezTo>
                  <a:cubicBezTo>
                    <a:pt x="34267" y="22398"/>
                    <a:pt x="34456" y="22467"/>
                    <a:pt x="34456" y="22467"/>
                  </a:cubicBezTo>
                  <a:cubicBezTo>
                    <a:pt x="34456" y="22467"/>
                    <a:pt x="34456" y="22707"/>
                    <a:pt x="34456" y="22776"/>
                  </a:cubicBezTo>
                  <a:cubicBezTo>
                    <a:pt x="34456" y="22845"/>
                    <a:pt x="34216" y="22587"/>
                    <a:pt x="34250" y="22776"/>
                  </a:cubicBezTo>
                  <a:cubicBezTo>
                    <a:pt x="34250" y="22621"/>
                    <a:pt x="34147" y="22639"/>
                    <a:pt x="34078" y="22518"/>
                  </a:cubicBezTo>
                  <a:cubicBezTo>
                    <a:pt x="34010" y="22398"/>
                    <a:pt x="34078" y="22604"/>
                    <a:pt x="34078" y="22656"/>
                  </a:cubicBezTo>
                  <a:cubicBezTo>
                    <a:pt x="33988" y="22604"/>
                    <a:pt x="33946" y="22498"/>
                    <a:pt x="33975" y="22398"/>
                  </a:cubicBezTo>
                  <a:cubicBezTo>
                    <a:pt x="33855" y="22295"/>
                    <a:pt x="33666" y="22226"/>
                    <a:pt x="33855" y="22089"/>
                  </a:cubicBezTo>
                  <a:cubicBezTo>
                    <a:pt x="34044" y="21952"/>
                    <a:pt x="34199" y="22261"/>
                    <a:pt x="34353" y="22089"/>
                  </a:cubicBezTo>
                  <a:cubicBezTo>
                    <a:pt x="34216" y="22089"/>
                    <a:pt x="34061" y="21917"/>
                    <a:pt x="33958" y="22089"/>
                  </a:cubicBezTo>
                  <a:cubicBezTo>
                    <a:pt x="33855" y="22261"/>
                    <a:pt x="33838" y="21969"/>
                    <a:pt x="33786" y="22089"/>
                  </a:cubicBezTo>
                  <a:cubicBezTo>
                    <a:pt x="33546" y="21849"/>
                    <a:pt x="33374" y="21471"/>
                    <a:pt x="33065" y="21316"/>
                  </a:cubicBezTo>
                  <a:cubicBezTo>
                    <a:pt x="33065" y="21127"/>
                    <a:pt x="33065" y="20921"/>
                    <a:pt x="33065" y="20732"/>
                  </a:cubicBezTo>
                  <a:cubicBezTo>
                    <a:pt x="32859" y="20732"/>
                    <a:pt x="32739" y="20457"/>
                    <a:pt x="32584" y="20320"/>
                  </a:cubicBezTo>
                  <a:cubicBezTo>
                    <a:pt x="32429" y="20182"/>
                    <a:pt x="32326" y="20320"/>
                    <a:pt x="32275" y="20320"/>
                  </a:cubicBezTo>
                  <a:cubicBezTo>
                    <a:pt x="32223" y="20320"/>
                    <a:pt x="32275" y="20320"/>
                    <a:pt x="32395" y="20320"/>
                  </a:cubicBezTo>
                  <a:cubicBezTo>
                    <a:pt x="32515" y="20320"/>
                    <a:pt x="32103" y="20062"/>
                    <a:pt x="31931" y="20131"/>
                  </a:cubicBezTo>
                  <a:cubicBezTo>
                    <a:pt x="31759" y="20200"/>
                    <a:pt x="31416" y="19839"/>
                    <a:pt x="31742" y="19856"/>
                  </a:cubicBezTo>
                  <a:cubicBezTo>
                    <a:pt x="31347" y="19616"/>
                    <a:pt x="31536" y="19135"/>
                    <a:pt x="31175" y="19633"/>
                  </a:cubicBezTo>
                  <a:cubicBezTo>
                    <a:pt x="31175" y="19530"/>
                    <a:pt x="31038" y="19409"/>
                    <a:pt x="31175" y="19306"/>
                  </a:cubicBezTo>
                  <a:cubicBezTo>
                    <a:pt x="31313" y="19203"/>
                    <a:pt x="30832" y="19306"/>
                    <a:pt x="30746" y="19427"/>
                  </a:cubicBezTo>
                  <a:cubicBezTo>
                    <a:pt x="30746" y="19942"/>
                    <a:pt x="31347" y="20268"/>
                    <a:pt x="31656" y="20681"/>
                  </a:cubicBezTo>
                  <a:cubicBezTo>
                    <a:pt x="31811" y="20681"/>
                    <a:pt x="32223" y="20681"/>
                    <a:pt x="31983" y="20887"/>
                  </a:cubicBezTo>
                  <a:cubicBezTo>
                    <a:pt x="32223" y="21024"/>
                    <a:pt x="32979" y="21161"/>
                    <a:pt x="32807" y="21539"/>
                  </a:cubicBezTo>
                  <a:cubicBezTo>
                    <a:pt x="32653" y="21539"/>
                    <a:pt x="32807" y="21282"/>
                    <a:pt x="32532" y="21333"/>
                  </a:cubicBezTo>
                  <a:cubicBezTo>
                    <a:pt x="32258" y="21385"/>
                    <a:pt x="32258" y="21539"/>
                    <a:pt x="32309" y="21625"/>
                  </a:cubicBezTo>
                  <a:cubicBezTo>
                    <a:pt x="32670" y="21728"/>
                    <a:pt x="32309" y="21934"/>
                    <a:pt x="32309" y="22141"/>
                  </a:cubicBezTo>
                  <a:cubicBezTo>
                    <a:pt x="32309" y="22347"/>
                    <a:pt x="31845" y="22415"/>
                    <a:pt x="32086" y="22141"/>
                  </a:cubicBezTo>
                  <a:cubicBezTo>
                    <a:pt x="32197" y="21856"/>
                    <a:pt x="32069" y="21534"/>
                    <a:pt x="31794" y="21402"/>
                  </a:cubicBezTo>
                  <a:cubicBezTo>
                    <a:pt x="31639" y="21402"/>
                    <a:pt x="31794" y="21282"/>
                    <a:pt x="31656" y="21230"/>
                  </a:cubicBezTo>
                  <a:cubicBezTo>
                    <a:pt x="31518" y="21226"/>
                    <a:pt x="31393" y="21147"/>
                    <a:pt x="31330" y="21024"/>
                  </a:cubicBezTo>
                  <a:cubicBezTo>
                    <a:pt x="30317" y="21024"/>
                    <a:pt x="30145" y="18980"/>
                    <a:pt x="29080" y="20217"/>
                  </a:cubicBezTo>
                  <a:cubicBezTo>
                    <a:pt x="29080" y="20423"/>
                    <a:pt x="28736" y="20217"/>
                    <a:pt x="28633" y="20114"/>
                  </a:cubicBezTo>
                  <a:cubicBezTo>
                    <a:pt x="27568" y="19993"/>
                    <a:pt x="28633" y="20921"/>
                    <a:pt x="27448" y="21093"/>
                  </a:cubicBezTo>
                  <a:cubicBezTo>
                    <a:pt x="27534" y="21093"/>
                    <a:pt x="27448" y="21265"/>
                    <a:pt x="27448" y="21213"/>
                  </a:cubicBezTo>
                  <a:cubicBezTo>
                    <a:pt x="26744" y="21763"/>
                    <a:pt x="27448" y="21728"/>
                    <a:pt x="27191" y="22003"/>
                  </a:cubicBezTo>
                  <a:cubicBezTo>
                    <a:pt x="26950" y="22003"/>
                    <a:pt x="27070" y="22450"/>
                    <a:pt x="26847" y="22398"/>
                  </a:cubicBezTo>
                  <a:cubicBezTo>
                    <a:pt x="26418" y="22862"/>
                    <a:pt x="25919" y="22398"/>
                    <a:pt x="25421" y="22896"/>
                  </a:cubicBezTo>
                  <a:cubicBezTo>
                    <a:pt x="25095" y="22896"/>
                    <a:pt x="25147" y="22192"/>
                    <a:pt x="24700" y="22501"/>
                  </a:cubicBezTo>
                  <a:cubicBezTo>
                    <a:pt x="24700" y="22501"/>
                    <a:pt x="24494" y="22364"/>
                    <a:pt x="24408" y="22501"/>
                  </a:cubicBezTo>
                  <a:cubicBezTo>
                    <a:pt x="24426" y="22310"/>
                    <a:pt x="24460" y="22120"/>
                    <a:pt x="24511" y="21934"/>
                  </a:cubicBezTo>
                  <a:cubicBezTo>
                    <a:pt x="24185" y="21934"/>
                    <a:pt x="24511" y="21934"/>
                    <a:pt x="24511" y="21763"/>
                  </a:cubicBezTo>
                  <a:cubicBezTo>
                    <a:pt x="24099" y="22020"/>
                    <a:pt x="24614" y="21299"/>
                    <a:pt x="24631" y="21144"/>
                  </a:cubicBezTo>
                  <a:cubicBezTo>
                    <a:pt x="24648" y="20990"/>
                    <a:pt x="24631" y="20595"/>
                    <a:pt x="24734" y="20457"/>
                  </a:cubicBezTo>
                  <a:lnTo>
                    <a:pt x="24734" y="20457"/>
                  </a:lnTo>
                  <a:cubicBezTo>
                    <a:pt x="24734" y="20457"/>
                    <a:pt x="24734" y="20457"/>
                    <a:pt x="24734" y="20337"/>
                  </a:cubicBezTo>
                  <a:cubicBezTo>
                    <a:pt x="24734" y="20217"/>
                    <a:pt x="24734" y="20337"/>
                    <a:pt x="24734" y="20234"/>
                  </a:cubicBezTo>
                  <a:cubicBezTo>
                    <a:pt x="24734" y="20131"/>
                    <a:pt x="24940" y="20097"/>
                    <a:pt x="25026" y="20045"/>
                  </a:cubicBezTo>
                  <a:cubicBezTo>
                    <a:pt x="25112" y="19993"/>
                    <a:pt x="25404" y="20045"/>
                    <a:pt x="25490" y="20045"/>
                  </a:cubicBezTo>
                  <a:cubicBezTo>
                    <a:pt x="25851" y="20045"/>
                    <a:pt x="26246" y="20217"/>
                    <a:pt x="26607" y="20131"/>
                  </a:cubicBezTo>
                  <a:cubicBezTo>
                    <a:pt x="27242" y="20629"/>
                    <a:pt x="26847" y="18911"/>
                    <a:pt x="27276" y="19564"/>
                  </a:cubicBezTo>
                  <a:cubicBezTo>
                    <a:pt x="27276" y="19461"/>
                    <a:pt x="27173" y="19306"/>
                    <a:pt x="27053" y="19289"/>
                  </a:cubicBezTo>
                  <a:cubicBezTo>
                    <a:pt x="27225" y="19066"/>
                    <a:pt x="26899" y="19014"/>
                    <a:pt x="26813" y="18860"/>
                  </a:cubicBezTo>
                  <a:cubicBezTo>
                    <a:pt x="26727" y="18705"/>
                    <a:pt x="26813" y="18619"/>
                    <a:pt x="26950" y="18722"/>
                  </a:cubicBezTo>
                  <a:cubicBezTo>
                    <a:pt x="26847" y="18568"/>
                    <a:pt x="26727" y="18825"/>
                    <a:pt x="26727" y="18551"/>
                  </a:cubicBezTo>
                  <a:cubicBezTo>
                    <a:pt x="26607" y="18551"/>
                    <a:pt x="26400" y="18345"/>
                    <a:pt x="26229" y="18465"/>
                  </a:cubicBezTo>
                  <a:cubicBezTo>
                    <a:pt x="26057" y="18585"/>
                    <a:pt x="26229" y="18465"/>
                    <a:pt x="26229" y="18345"/>
                  </a:cubicBezTo>
                  <a:cubicBezTo>
                    <a:pt x="26229" y="18224"/>
                    <a:pt x="26332" y="18190"/>
                    <a:pt x="26229" y="18345"/>
                  </a:cubicBezTo>
                  <a:cubicBezTo>
                    <a:pt x="26126" y="18499"/>
                    <a:pt x="26229" y="18345"/>
                    <a:pt x="26229" y="18345"/>
                  </a:cubicBezTo>
                  <a:cubicBezTo>
                    <a:pt x="25851" y="18224"/>
                    <a:pt x="26435" y="18207"/>
                    <a:pt x="26555" y="18121"/>
                  </a:cubicBezTo>
                  <a:cubicBezTo>
                    <a:pt x="26692" y="18293"/>
                    <a:pt x="26795" y="18121"/>
                    <a:pt x="27019" y="18241"/>
                  </a:cubicBezTo>
                  <a:cubicBezTo>
                    <a:pt x="26989" y="18096"/>
                    <a:pt x="26949" y="17952"/>
                    <a:pt x="26899" y="17812"/>
                  </a:cubicBezTo>
                  <a:cubicBezTo>
                    <a:pt x="26899" y="17812"/>
                    <a:pt x="27053" y="17812"/>
                    <a:pt x="27105" y="17812"/>
                  </a:cubicBezTo>
                  <a:cubicBezTo>
                    <a:pt x="27156" y="17812"/>
                    <a:pt x="27397" y="18001"/>
                    <a:pt x="27500" y="17812"/>
                  </a:cubicBezTo>
                  <a:cubicBezTo>
                    <a:pt x="27259" y="17623"/>
                    <a:pt x="27775" y="17709"/>
                    <a:pt x="27775" y="17606"/>
                  </a:cubicBezTo>
                  <a:cubicBezTo>
                    <a:pt x="27775" y="17503"/>
                    <a:pt x="27860" y="17383"/>
                    <a:pt x="27895" y="17280"/>
                  </a:cubicBezTo>
                  <a:cubicBezTo>
                    <a:pt x="27929" y="17177"/>
                    <a:pt x="28204" y="16988"/>
                    <a:pt x="28444" y="17125"/>
                  </a:cubicBezTo>
                  <a:cubicBezTo>
                    <a:pt x="28273" y="17125"/>
                    <a:pt x="28221" y="16919"/>
                    <a:pt x="28444" y="17125"/>
                  </a:cubicBezTo>
                  <a:cubicBezTo>
                    <a:pt x="28668" y="17331"/>
                    <a:pt x="28324" y="17005"/>
                    <a:pt x="28547" y="17022"/>
                  </a:cubicBezTo>
                  <a:cubicBezTo>
                    <a:pt x="28187" y="16764"/>
                    <a:pt x="28925" y="16112"/>
                    <a:pt x="29286" y="16438"/>
                  </a:cubicBezTo>
                  <a:cubicBezTo>
                    <a:pt x="29028" y="16249"/>
                    <a:pt x="29389" y="16112"/>
                    <a:pt x="29458" y="16438"/>
                  </a:cubicBezTo>
                  <a:cubicBezTo>
                    <a:pt x="29458" y="16197"/>
                    <a:pt x="29458" y="16438"/>
                    <a:pt x="29595" y="16438"/>
                  </a:cubicBezTo>
                  <a:cubicBezTo>
                    <a:pt x="29441" y="16026"/>
                    <a:pt x="29750" y="16232"/>
                    <a:pt x="29956" y="16301"/>
                  </a:cubicBezTo>
                  <a:cubicBezTo>
                    <a:pt x="29389" y="16043"/>
                    <a:pt x="29544" y="15493"/>
                    <a:pt x="29389" y="15115"/>
                  </a:cubicBezTo>
                  <a:cubicBezTo>
                    <a:pt x="29630" y="15115"/>
                    <a:pt x="29527" y="14961"/>
                    <a:pt x="29664" y="15115"/>
                  </a:cubicBezTo>
                  <a:cubicBezTo>
                    <a:pt x="29664" y="14634"/>
                    <a:pt x="29836" y="15115"/>
                    <a:pt x="30025" y="15115"/>
                  </a:cubicBezTo>
                  <a:cubicBezTo>
                    <a:pt x="30025" y="15373"/>
                    <a:pt x="29527" y="15528"/>
                    <a:pt x="29922" y="16009"/>
                  </a:cubicBezTo>
                  <a:cubicBezTo>
                    <a:pt x="29922" y="15888"/>
                    <a:pt x="30334" y="16009"/>
                    <a:pt x="30059" y="16094"/>
                  </a:cubicBezTo>
                  <a:cubicBezTo>
                    <a:pt x="30591" y="16094"/>
                    <a:pt x="30385" y="15768"/>
                    <a:pt x="30883" y="16094"/>
                  </a:cubicBezTo>
                  <a:cubicBezTo>
                    <a:pt x="31124" y="16472"/>
                    <a:pt x="31656" y="15356"/>
                    <a:pt x="32103" y="15768"/>
                  </a:cubicBezTo>
                  <a:cubicBezTo>
                    <a:pt x="31828" y="15768"/>
                    <a:pt x="32103" y="16043"/>
                    <a:pt x="32326" y="15768"/>
                  </a:cubicBezTo>
                  <a:cubicBezTo>
                    <a:pt x="32299" y="15829"/>
                    <a:pt x="32250" y="15878"/>
                    <a:pt x="32189" y="15905"/>
                  </a:cubicBezTo>
                  <a:cubicBezTo>
                    <a:pt x="34078" y="15820"/>
                    <a:pt x="31656" y="15270"/>
                    <a:pt x="32704" y="14497"/>
                  </a:cubicBezTo>
                  <a:cubicBezTo>
                    <a:pt x="33082" y="15081"/>
                    <a:pt x="33202" y="14686"/>
                    <a:pt x="33031" y="14222"/>
                  </a:cubicBezTo>
                  <a:cubicBezTo>
                    <a:pt x="33031" y="14428"/>
                    <a:pt x="32739" y="14222"/>
                    <a:pt x="32842" y="14068"/>
                  </a:cubicBezTo>
                  <a:cubicBezTo>
                    <a:pt x="32532" y="14068"/>
                    <a:pt x="32842" y="13758"/>
                    <a:pt x="32842" y="13690"/>
                  </a:cubicBezTo>
                  <a:cubicBezTo>
                    <a:pt x="32842" y="13621"/>
                    <a:pt x="33082" y="13690"/>
                    <a:pt x="32979" y="13690"/>
                  </a:cubicBezTo>
                  <a:lnTo>
                    <a:pt x="33615" y="13793"/>
                  </a:lnTo>
                  <a:cubicBezTo>
                    <a:pt x="33426" y="13501"/>
                    <a:pt x="33615" y="13690"/>
                    <a:pt x="33752" y="13466"/>
                  </a:cubicBezTo>
                  <a:cubicBezTo>
                    <a:pt x="33889" y="13243"/>
                    <a:pt x="33305" y="13363"/>
                    <a:pt x="33546" y="13192"/>
                  </a:cubicBezTo>
                  <a:cubicBezTo>
                    <a:pt x="33546" y="13192"/>
                    <a:pt x="33426" y="13295"/>
                    <a:pt x="33408" y="13192"/>
                  </a:cubicBezTo>
                  <a:cubicBezTo>
                    <a:pt x="33408" y="13346"/>
                    <a:pt x="33099" y="13363"/>
                    <a:pt x="33031" y="13312"/>
                  </a:cubicBezTo>
                  <a:cubicBezTo>
                    <a:pt x="32962" y="13260"/>
                    <a:pt x="33031" y="13312"/>
                    <a:pt x="33031" y="13312"/>
                  </a:cubicBezTo>
                  <a:cubicBezTo>
                    <a:pt x="33031" y="13312"/>
                    <a:pt x="33031" y="13552"/>
                    <a:pt x="33031" y="13312"/>
                  </a:cubicBezTo>
                  <a:cubicBezTo>
                    <a:pt x="33031" y="13449"/>
                    <a:pt x="32601" y="13466"/>
                    <a:pt x="32567" y="13621"/>
                  </a:cubicBezTo>
                  <a:cubicBezTo>
                    <a:pt x="32567" y="13312"/>
                    <a:pt x="32412" y="13415"/>
                    <a:pt x="32172" y="13260"/>
                  </a:cubicBezTo>
                  <a:cubicBezTo>
                    <a:pt x="31931" y="13106"/>
                    <a:pt x="31691" y="12144"/>
                    <a:pt x="31914" y="12058"/>
                  </a:cubicBezTo>
                  <a:cubicBezTo>
                    <a:pt x="32137" y="11972"/>
                    <a:pt x="31914" y="11972"/>
                    <a:pt x="32017" y="12058"/>
                  </a:cubicBezTo>
                  <a:cubicBezTo>
                    <a:pt x="32120" y="12144"/>
                    <a:pt x="32017" y="11921"/>
                    <a:pt x="32017" y="11817"/>
                  </a:cubicBezTo>
                  <a:cubicBezTo>
                    <a:pt x="32017" y="11714"/>
                    <a:pt x="32240" y="11354"/>
                    <a:pt x="32309" y="11457"/>
                  </a:cubicBezTo>
                  <a:cubicBezTo>
                    <a:pt x="32103" y="11010"/>
                    <a:pt x="31708" y="11148"/>
                    <a:pt x="31502" y="11182"/>
                  </a:cubicBezTo>
                  <a:cubicBezTo>
                    <a:pt x="31622" y="11354"/>
                    <a:pt x="31502" y="11577"/>
                    <a:pt x="31656" y="11714"/>
                  </a:cubicBezTo>
                  <a:cubicBezTo>
                    <a:pt x="31532" y="12056"/>
                    <a:pt x="31318" y="12359"/>
                    <a:pt x="31038" y="12590"/>
                  </a:cubicBezTo>
                  <a:cubicBezTo>
                    <a:pt x="31158" y="12676"/>
                    <a:pt x="31038" y="12848"/>
                    <a:pt x="31175" y="12968"/>
                  </a:cubicBezTo>
                  <a:cubicBezTo>
                    <a:pt x="30883" y="13123"/>
                    <a:pt x="32189" y="13999"/>
                    <a:pt x="31382" y="13793"/>
                  </a:cubicBezTo>
                  <a:cubicBezTo>
                    <a:pt x="31382" y="13793"/>
                    <a:pt x="30901" y="13793"/>
                    <a:pt x="31210" y="13913"/>
                  </a:cubicBezTo>
                  <a:cubicBezTo>
                    <a:pt x="31519" y="14033"/>
                    <a:pt x="31811" y="14119"/>
                    <a:pt x="31485" y="14050"/>
                  </a:cubicBezTo>
                  <a:cubicBezTo>
                    <a:pt x="31485" y="14050"/>
                    <a:pt x="31485" y="14257"/>
                    <a:pt x="31364" y="14188"/>
                  </a:cubicBezTo>
                  <a:cubicBezTo>
                    <a:pt x="31244" y="14119"/>
                    <a:pt x="31467" y="14325"/>
                    <a:pt x="31364" y="14342"/>
                  </a:cubicBezTo>
                  <a:cubicBezTo>
                    <a:pt x="31485" y="14342"/>
                    <a:pt x="31519" y="14600"/>
                    <a:pt x="31364" y="14514"/>
                  </a:cubicBezTo>
                  <a:cubicBezTo>
                    <a:pt x="31502" y="14789"/>
                    <a:pt x="31519" y="15510"/>
                    <a:pt x="31090" y="15236"/>
                  </a:cubicBezTo>
                  <a:cubicBezTo>
                    <a:pt x="30815" y="16301"/>
                    <a:pt x="30059" y="14153"/>
                    <a:pt x="30162" y="14050"/>
                  </a:cubicBezTo>
                  <a:cubicBezTo>
                    <a:pt x="29990" y="13947"/>
                    <a:pt x="29939" y="13844"/>
                    <a:pt x="29939" y="13810"/>
                  </a:cubicBezTo>
                  <a:cubicBezTo>
                    <a:pt x="29958" y="13906"/>
                    <a:pt x="29958" y="14006"/>
                    <a:pt x="29939" y="14102"/>
                  </a:cubicBezTo>
                  <a:cubicBezTo>
                    <a:pt x="29939" y="14102"/>
                    <a:pt x="29939" y="14102"/>
                    <a:pt x="29733" y="13965"/>
                  </a:cubicBezTo>
                  <a:cubicBezTo>
                    <a:pt x="29733" y="14119"/>
                    <a:pt x="29733" y="14360"/>
                    <a:pt x="29595" y="14291"/>
                  </a:cubicBezTo>
                  <a:cubicBezTo>
                    <a:pt x="29733" y="14463"/>
                    <a:pt x="29286" y="14583"/>
                    <a:pt x="29183" y="14428"/>
                  </a:cubicBezTo>
                  <a:cubicBezTo>
                    <a:pt x="29080" y="14549"/>
                    <a:pt x="28651" y="14050"/>
                    <a:pt x="29183" y="14102"/>
                  </a:cubicBezTo>
                  <a:cubicBezTo>
                    <a:pt x="28960" y="14102"/>
                    <a:pt x="29183" y="13999"/>
                    <a:pt x="29011" y="13879"/>
                  </a:cubicBezTo>
                  <a:cubicBezTo>
                    <a:pt x="29011" y="14188"/>
                    <a:pt x="28771" y="13690"/>
                    <a:pt x="29011" y="13879"/>
                  </a:cubicBezTo>
                  <a:cubicBezTo>
                    <a:pt x="29252" y="14068"/>
                    <a:pt x="29011" y="13879"/>
                    <a:pt x="29166" y="13776"/>
                  </a:cubicBezTo>
                  <a:cubicBezTo>
                    <a:pt x="28960" y="13776"/>
                    <a:pt x="29166" y="13449"/>
                    <a:pt x="29166" y="13655"/>
                  </a:cubicBezTo>
                  <a:cubicBezTo>
                    <a:pt x="29118" y="13609"/>
                    <a:pt x="29118" y="13533"/>
                    <a:pt x="29164" y="13485"/>
                  </a:cubicBezTo>
                  <a:cubicBezTo>
                    <a:pt x="29165" y="13485"/>
                    <a:pt x="29165" y="13484"/>
                    <a:pt x="29166" y="13484"/>
                  </a:cubicBezTo>
                  <a:cubicBezTo>
                    <a:pt x="28943" y="13569"/>
                    <a:pt x="28822" y="13724"/>
                    <a:pt x="28943" y="13484"/>
                  </a:cubicBezTo>
                  <a:cubicBezTo>
                    <a:pt x="28788" y="13484"/>
                    <a:pt x="28736" y="13569"/>
                    <a:pt x="28943" y="13381"/>
                  </a:cubicBezTo>
                  <a:cubicBezTo>
                    <a:pt x="28599" y="13243"/>
                    <a:pt x="29544" y="13484"/>
                    <a:pt x="29355" y="13157"/>
                  </a:cubicBezTo>
                  <a:cubicBezTo>
                    <a:pt x="29355" y="13329"/>
                    <a:pt x="28582" y="13295"/>
                    <a:pt x="28994" y="13157"/>
                  </a:cubicBezTo>
                  <a:cubicBezTo>
                    <a:pt x="28651" y="13157"/>
                    <a:pt x="28994" y="13037"/>
                    <a:pt x="29183" y="13020"/>
                  </a:cubicBezTo>
                  <a:cubicBezTo>
                    <a:pt x="28822" y="13020"/>
                    <a:pt x="28754" y="12831"/>
                    <a:pt x="29046" y="12917"/>
                  </a:cubicBezTo>
                  <a:cubicBezTo>
                    <a:pt x="28960" y="12917"/>
                    <a:pt x="29046" y="12779"/>
                    <a:pt x="29183" y="12917"/>
                  </a:cubicBezTo>
                  <a:lnTo>
                    <a:pt x="29183" y="12797"/>
                  </a:lnTo>
                  <a:cubicBezTo>
                    <a:pt x="29183" y="12797"/>
                    <a:pt x="29183" y="12797"/>
                    <a:pt x="29441" y="12797"/>
                  </a:cubicBezTo>
                  <a:cubicBezTo>
                    <a:pt x="29114" y="12797"/>
                    <a:pt x="29303" y="12590"/>
                    <a:pt x="29578" y="12797"/>
                  </a:cubicBezTo>
                  <a:cubicBezTo>
                    <a:pt x="29217" y="12505"/>
                    <a:pt x="29578" y="12797"/>
                    <a:pt x="29578" y="12676"/>
                  </a:cubicBezTo>
                  <a:cubicBezTo>
                    <a:pt x="29578" y="12556"/>
                    <a:pt x="29922" y="12213"/>
                    <a:pt x="29767" y="12676"/>
                  </a:cubicBezTo>
                  <a:cubicBezTo>
                    <a:pt x="30007" y="12539"/>
                    <a:pt x="29973" y="12539"/>
                    <a:pt x="30059" y="12298"/>
                  </a:cubicBezTo>
                  <a:cubicBezTo>
                    <a:pt x="30145" y="12058"/>
                    <a:pt x="29784" y="12814"/>
                    <a:pt x="29801" y="12419"/>
                  </a:cubicBezTo>
                  <a:cubicBezTo>
                    <a:pt x="29664" y="12522"/>
                    <a:pt x="29801" y="12161"/>
                    <a:pt x="29801" y="12195"/>
                  </a:cubicBezTo>
                  <a:cubicBezTo>
                    <a:pt x="29801" y="12230"/>
                    <a:pt x="29990" y="12006"/>
                    <a:pt x="30145" y="11766"/>
                  </a:cubicBezTo>
                  <a:cubicBezTo>
                    <a:pt x="29990" y="11886"/>
                    <a:pt x="30059" y="11525"/>
                    <a:pt x="30145" y="11611"/>
                  </a:cubicBezTo>
                  <a:cubicBezTo>
                    <a:pt x="30231" y="11697"/>
                    <a:pt x="30145" y="11440"/>
                    <a:pt x="30145" y="11525"/>
                  </a:cubicBezTo>
                  <a:cubicBezTo>
                    <a:pt x="30042" y="11319"/>
                    <a:pt x="30145" y="11440"/>
                    <a:pt x="30145" y="11337"/>
                  </a:cubicBezTo>
                  <a:cubicBezTo>
                    <a:pt x="29939" y="11337"/>
                    <a:pt x="30145" y="11233"/>
                    <a:pt x="30025" y="11148"/>
                  </a:cubicBezTo>
                  <a:cubicBezTo>
                    <a:pt x="29904" y="11062"/>
                    <a:pt x="30025" y="10821"/>
                    <a:pt x="30334" y="10976"/>
                  </a:cubicBezTo>
                  <a:cubicBezTo>
                    <a:pt x="30179" y="10890"/>
                    <a:pt x="30111" y="10735"/>
                    <a:pt x="30334" y="10838"/>
                  </a:cubicBezTo>
                  <a:cubicBezTo>
                    <a:pt x="30557" y="10941"/>
                    <a:pt x="30162" y="10701"/>
                    <a:pt x="30334" y="10684"/>
                  </a:cubicBezTo>
                  <a:cubicBezTo>
                    <a:pt x="30042" y="10684"/>
                    <a:pt x="30334" y="10684"/>
                    <a:pt x="30334" y="10478"/>
                  </a:cubicBezTo>
                  <a:cubicBezTo>
                    <a:pt x="30523" y="10478"/>
                    <a:pt x="30488" y="10478"/>
                    <a:pt x="30506" y="10478"/>
                  </a:cubicBezTo>
                  <a:cubicBezTo>
                    <a:pt x="30918" y="10564"/>
                    <a:pt x="30214" y="10323"/>
                    <a:pt x="30506" y="10323"/>
                  </a:cubicBezTo>
                  <a:cubicBezTo>
                    <a:pt x="30506" y="10323"/>
                    <a:pt x="30506" y="10220"/>
                    <a:pt x="30506" y="10220"/>
                  </a:cubicBezTo>
                  <a:cubicBezTo>
                    <a:pt x="30506" y="10220"/>
                    <a:pt x="30506" y="9911"/>
                    <a:pt x="30609" y="10117"/>
                  </a:cubicBezTo>
                  <a:cubicBezTo>
                    <a:pt x="30712" y="10323"/>
                    <a:pt x="30609" y="10117"/>
                    <a:pt x="30609" y="10117"/>
                  </a:cubicBezTo>
                  <a:cubicBezTo>
                    <a:pt x="30385" y="9980"/>
                    <a:pt x="30609" y="10014"/>
                    <a:pt x="30609" y="10117"/>
                  </a:cubicBezTo>
                  <a:cubicBezTo>
                    <a:pt x="30609" y="10220"/>
                    <a:pt x="30609" y="9773"/>
                    <a:pt x="30609" y="10117"/>
                  </a:cubicBezTo>
                  <a:cubicBezTo>
                    <a:pt x="30609" y="9670"/>
                    <a:pt x="30609" y="10237"/>
                    <a:pt x="30798" y="10117"/>
                  </a:cubicBezTo>
                  <a:cubicBezTo>
                    <a:pt x="30609" y="9773"/>
                    <a:pt x="31021" y="10117"/>
                    <a:pt x="30798" y="9739"/>
                  </a:cubicBezTo>
                  <a:cubicBezTo>
                    <a:pt x="30901" y="9739"/>
                    <a:pt x="31038" y="9911"/>
                    <a:pt x="31124" y="9894"/>
                  </a:cubicBezTo>
                  <a:cubicBezTo>
                    <a:pt x="31210" y="9877"/>
                    <a:pt x="31124" y="9602"/>
                    <a:pt x="31124" y="9619"/>
                  </a:cubicBezTo>
                  <a:cubicBezTo>
                    <a:pt x="31124" y="9636"/>
                    <a:pt x="30969" y="9464"/>
                    <a:pt x="31124" y="9619"/>
                  </a:cubicBezTo>
                  <a:cubicBezTo>
                    <a:pt x="31279" y="9773"/>
                    <a:pt x="31124" y="9499"/>
                    <a:pt x="31124" y="9619"/>
                  </a:cubicBezTo>
                  <a:cubicBezTo>
                    <a:pt x="31244" y="9447"/>
                    <a:pt x="31279" y="10426"/>
                    <a:pt x="31261" y="9619"/>
                  </a:cubicBezTo>
                  <a:cubicBezTo>
                    <a:pt x="31536" y="10134"/>
                    <a:pt x="31261" y="9516"/>
                    <a:pt x="31450" y="9499"/>
                  </a:cubicBezTo>
                  <a:cubicBezTo>
                    <a:pt x="31639" y="9481"/>
                    <a:pt x="31450" y="9653"/>
                    <a:pt x="31553" y="9842"/>
                  </a:cubicBezTo>
                  <a:cubicBezTo>
                    <a:pt x="31656" y="10031"/>
                    <a:pt x="31639" y="9842"/>
                    <a:pt x="31674" y="9842"/>
                  </a:cubicBezTo>
                  <a:cubicBezTo>
                    <a:pt x="31502" y="9499"/>
                    <a:pt x="31863" y="9688"/>
                    <a:pt x="31845" y="9842"/>
                  </a:cubicBezTo>
                  <a:cubicBezTo>
                    <a:pt x="32172" y="9842"/>
                    <a:pt x="32051" y="10134"/>
                    <a:pt x="31742" y="10031"/>
                  </a:cubicBezTo>
                  <a:cubicBezTo>
                    <a:pt x="31845" y="10031"/>
                    <a:pt x="31948" y="10031"/>
                    <a:pt x="32000" y="10220"/>
                  </a:cubicBezTo>
                  <a:cubicBezTo>
                    <a:pt x="32051" y="10409"/>
                    <a:pt x="32120" y="10083"/>
                    <a:pt x="32275" y="10220"/>
                  </a:cubicBezTo>
                  <a:cubicBezTo>
                    <a:pt x="32275" y="10100"/>
                    <a:pt x="32275" y="10117"/>
                    <a:pt x="32275" y="10048"/>
                  </a:cubicBezTo>
                  <a:cubicBezTo>
                    <a:pt x="32275" y="9980"/>
                    <a:pt x="32653" y="10306"/>
                    <a:pt x="32378" y="10048"/>
                  </a:cubicBezTo>
                  <a:cubicBezTo>
                    <a:pt x="32378" y="10237"/>
                    <a:pt x="32567" y="10048"/>
                    <a:pt x="32584" y="10220"/>
                  </a:cubicBezTo>
                  <a:cubicBezTo>
                    <a:pt x="32601" y="10392"/>
                    <a:pt x="33220" y="10220"/>
                    <a:pt x="33683" y="10529"/>
                  </a:cubicBezTo>
                  <a:cubicBezTo>
                    <a:pt x="33563" y="10392"/>
                    <a:pt x="34044" y="10735"/>
                    <a:pt x="33804" y="10529"/>
                  </a:cubicBezTo>
                  <a:cubicBezTo>
                    <a:pt x="34697" y="10838"/>
                    <a:pt x="34611" y="11852"/>
                    <a:pt x="33597" y="11354"/>
                  </a:cubicBezTo>
                  <a:cubicBezTo>
                    <a:pt x="33477" y="11354"/>
                    <a:pt x="33477" y="11354"/>
                    <a:pt x="33426" y="11354"/>
                  </a:cubicBezTo>
                  <a:cubicBezTo>
                    <a:pt x="33374" y="11354"/>
                    <a:pt x="32910" y="11096"/>
                    <a:pt x="33065" y="11354"/>
                  </a:cubicBezTo>
                  <a:cubicBezTo>
                    <a:pt x="33220" y="11611"/>
                    <a:pt x="33460" y="11491"/>
                    <a:pt x="33357" y="11663"/>
                  </a:cubicBezTo>
                  <a:cubicBezTo>
                    <a:pt x="33632" y="11663"/>
                    <a:pt x="34834" y="13277"/>
                    <a:pt x="34576" y="12333"/>
                  </a:cubicBezTo>
                  <a:cubicBezTo>
                    <a:pt x="34388" y="12505"/>
                    <a:pt x="34113" y="12058"/>
                    <a:pt x="34250" y="12006"/>
                  </a:cubicBezTo>
                  <a:cubicBezTo>
                    <a:pt x="35693" y="12917"/>
                    <a:pt x="33975" y="11148"/>
                    <a:pt x="34972" y="11474"/>
                  </a:cubicBezTo>
                  <a:cubicBezTo>
                    <a:pt x="34972" y="11337"/>
                    <a:pt x="35092" y="11474"/>
                    <a:pt x="35143" y="11474"/>
                  </a:cubicBezTo>
                  <a:cubicBezTo>
                    <a:pt x="34895" y="11040"/>
                    <a:pt x="34569" y="10656"/>
                    <a:pt x="34181" y="10340"/>
                  </a:cubicBezTo>
                  <a:cubicBezTo>
                    <a:pt x="34491" y="10340"/>
                    <a:pt x="34972" y="10443"/>
                    <a:pt x="34800" y="10753"/>
                  </a:cubicBezTo>
                  <a:cubicBezTo>
                    <a:pt x="35195" y="11354"/>
                    <a:pt x="35349" y="10753"/>
                    <a:pt x="35143" y="10529"/>
                  </a:cubicBezTo>
                  <a:cubicBezTo>
                    <a:pt x="35315" y="10529"/>
                    <a:pt x="35143" y="9945"/>
                    <a:pt x="35401" y="10289"/>
                  </a:cubicBezTo>
                  <a:cubicBezTo>
                    <a:pt x="35401" y="10186"/>
                    <a:pt x="35178" y="9980"/>
                    <a:pt x="35401" y="10151"/>
                  </a:cubicBezTo>
                  <a:cubicBezTo>
                    <a:pt x="35229" y="9705"/>
                    <a:pt x="35521" y="10151"/>
                    <a:pt x="35727" y="10306"/>
                  </a:cubicBezTo>
                  <a:cubicBezTo>
                    <a:pt x="35727" y="10203"/>
                    <a:pt x="35727" y="10169"/>
                    <a:pt x="35727" y="10306"/>
                  </a:cubicBezTo>
                  <a:cubicBezTo>
                    <a:pt x="35504" y="10048"/>
                    <a:pt x="35882" y="10134"/>
                    <a:pt x="35830" y="9842"/>
                  </a:cubicBezTo>
                  <a:cubicBezTo>
                    <a:pt x="35951" y="9997"/>
                    <a:pt x="36311" y="10272"/>
                    <a:pt x="36019" y="9945"/>
                  </a:cubicBezTo>
                  <a:cubicBezTo>
                    <a:pt x="36191" y="9945"/>
                    <a:pt x="35916" y="9791"/>
                    <a:pt x="36122" y="9945"/>
                  </a:cubicBezTo>
                  <a:cubicBezTo>
                    <a:pt x="36035" y="9882"/>
                    <a:pt x="35943" y="9824"/>
                    <a:pt x="35848" y="9773"/>
                  </a:cubicBezTo>
                  <a:lnTo>
                    <a:pt x="35848" y="9773"/>
                  </a:lnTo>
                  <a:cubicBezTo>
                    <a:pt x="35057" y="9155"/>
                    <a:pt x="36586" y="9619"/>
                    <a:pt x="36981" y="9894"/>
                  </a:cubicBezTo>
                  <a:cubicBezTo>
                    <a:pt x="36792" y="9619"/>
                    <a:pt x="36517" y="9567"/>
                    <a:pt x="36260" y="9361"/>
                  </a:cubicBezTo>
                  <a:lnTo>
                    <a:pt x="36260" y="9361"/>
                  </a:lnTo>
                  <a:cubicBezTo>
                    <a:pt x="36260" y="9361"/>
                    <a:pt x="36260" y="9361"/>
                    <a:pt x="36140" y="9361"/>
                  </a:cubicBezTo>
                  <a:lnTo>
                    <a:pt x="36140" y="9361"/>
                  </a:lnTo>
                  <a:lnTo>
                    <a:pt x="35882" y="9155"/>
                  </a:lnTo>
                  <a:cubicBezTo>
                    <a:pt x="36019" y="9155"/>
                    <a:pt x="35624" y="8983"/>
                    <a:pt x="35727" y="8983"/>
                  </a:cubicBezTo>
                  <a:cubicBezTo>
                    <a:pt x="35504" y="8880"/>
                    <a:pt x="34353" y="7918"/>
                    <a:pt x="34594" y="7884"/>
                  </a:cubicBezTo>
                  <a:cubicBezTo>
                    <a:pt x="35435" y="8193"/>
                    <a:pt x="36311" y="9086"/>
                    <a:pt x="37136" y="9602"/>
                  </a:cubicBezTo>
                  <a:lnTo>
                    <a:pt x="37136" y="9602"/>
                  </a:lnTo>
                  <a:cubicBezTo>
                    <a:pt x="37389" y="9800"/>
                    <a:pt x="37614" y="10031"/>
                    <a:pt x="37806" y="10289"/>
                  </a:cubicBezTo>
                  <a:lnTo>
                    <a:pt x="37806" y="10289"/>
                  </a:lnTo>
                  <a:cubicBezTo>
                    <a:pt x="37995" y="10409"/>
                    <a:pt x="37977" y="10581"/>
                    <a:pt x="37806" y="10289"/>
                  </a:cubicBezTo>
                  <a:cubicBezTo>
                    <a:pt x="37806" y="10289"/>
                    <a:pt x="37479" y="10289"/>
                    <a:pt x="37703" y="10426"/>
                  </a:cubicBezTo>
                  <a:cubicBezTo>
                    <a:pt x="38939" y="10701"/>
                    <a:pt x="37256" y="9619"/>
                    <a:pt x="37101" y="9275"/>
                  </a:cubicBezTo>
                  <a:cubicBezTo>
                    <a:pt x="37101" y="9275"/>
                    <a:pt x="37101" y="9275"/>
                    <a:pt x="37101" y="9275"/>
                  </a:cubicBezTo>
                  <a:cubicBezTo>
                    <a:pt x="36284" y="8916"/>
                    <a:pt x="35525" y="8435"/>
                    <a:pt x="34851" y="7850"/>
                  </a:cubicBezTo>
                  <a:cubicBezTo>
                    <a:pt x="35229" y="8021"/>
                    <a:pt x="35573" y="8399"/>
                    <a:pt x="35933" y="8451"/>
                  </a:cubicBezTo>
                  <a:cubicBezTo>
                    <a:pt x="35796" y="8262"/>
                    <a:pt x="36208" y="8571"/>
                    <a:pt x="36105" y="8451"/>
                  </a:cubicBezTo>
                  <a:cubicBezTo>
                    <a:pt x="35827" y="8436"/>
                    <a:pt x="35564" y="8320"/>
                    <a:pt x="35367" y="8125"/>
                  </a:cubicBezTo>
                  <a:cubicBezTo>
                    <a:pt x="35727" y="8279"/>
                    <a:pt x="35367" y="8125"/>
                    <a:pt x="35367" y="8039"/>
                  </a:cubicBezTo>
                  <a:lnTo>
                    <a:pt x="35367" y="8039"/>
                  </a:lnTo>
                  <a:cubicBezTo>
                    <a:pt x="34886" y="7455"/>
                    <a:pt x="37084" y="8880"/>
                    <a:pt x="36363" y="8331"/>
                  </a:cubicBezTo>
                  <a:cubicBezTo>
                    <a:pt x="36637" y="8531"/>
                    <a:pt x="36938" y="8693"/>
                    <a:pt x="37256" y="8812"/>
                  </a:cubicBezTo>
                  <a:cubicBezTo>
                    <a:pt x="36947" y="8605"/>
                    <a:pt x="37256" y="8691"/>
                    <a:pt x="37428" y="8812"/>
                  </a:cubicBezTo>
                  <a:cubicBezTo>
                    <a:pt x="37325" y="8709"/>
                    <a:pt x="37033" y="8588"/>
                    <a:pt x="37101" y="8709"/>
                  </a:cubicBezTo>
                  <a:cubicBezTo>
                    <a:pt x="36569" y="8468"/>
                    <a:pt x="36019" y="8056"/>
                    <a:pt x="35384" y="7798"/>
                  </a:cubicBezTo>
                  <a:cubicBezTo>
                    <a:pt x="35212" y="7798"/>
                    <a:pt x="34405" y="7403"/>
                    <a:pt x="34525" y="7231"/>
                  </a:cubicBezTo>
                  <a:cubicBezTo>
                    <a:pt x="34284" y="6922"/>
                    <a:pt x="34697" y="7334"/>
                    <a:pt x="34851" y="7317"/>
                  </a:cubicBezTo>
                  <a:cubicBezTo>
                    <a:pt x="34628" y="7317"/>
                    <a:pt x="34491" y="7042"/>
                    <a:pt x="34267" y="7008"/>
                  </a:cubicBezTo>
                  <a:cubicBezTo>
                    <a:pt x="34044" y="6974"/>
                    <a:pt x="34061" y="7008"/>
                    <a:pt x="34027" y="6922"/>
                  </a:cubicBezTo>
                  <a:cubicBezTo>
                    <a:pt x="33992" y="6836"/>
                    <a:pt x="34130" y="6922"/>
                    <a:pt x="34027" y="6922"/>
                  </a:cubicBezTo>
                  <a:cubicBezTo>
                    <a:pt x="33924" y="6922"/>
                    <a:pt x="33838" y="6836"/>
                    <a:pt x="33872" y="6922"/>
                  </a:cubicBezTo>
                  <a:cubicBezTo>
                    <a:pt x="33907" y="7008"/>
                    <a:pt x="33683" y="6802"/>
                    <a:pt x="33872" y="6922"/>
                  </a:cubicBezTo>
                  <a:lnTo>
                    <a:pt x="33615" y="6768"/>
                  </a:lnTo>
                  <a:cubicBezTo>
                    <a:pt x="33615" y="6768"/>
                    <a:pt x="33615" y="6768"/>
                    <a:pt x="33615" y="6768"/>
                  </a:cubicBezTo>
                  <a:lnTo>
                    <a:pt x="33168" y="6458"/>
                  </a:lnTo>
                  <a:lnTo>
                    <a:pt x="33168" y="6458"/>
                  </a:lnTo>
                  <a:cubicBezTo>
                    <a:pt x="33086" y="6395"/>
                    <a:pt x="33000" y="6338"/>
                    <a:pt x="32910" y="6287"/>
                  </a:cubicBezTo>
                  <a:lnTo>
                    <a:pt x="32910" y="6287"/>
                  </a:lnTo>
                  <a:lnTo>
                    <a:pt x="32910" y="6287"/>
                  </a:lnTo>
                  <a:lnTo>
                    <a:pt x="32910" y="6287"/>
                  </a:lnTo>
                  <a:lnTo>
                    <a:pt x="32687" y="6184"/>
                  </a:lnTo>
                  <a:lnTo>
                    <a:pt x="32687" y="6184"/>
                  </a:lnTo>
                  <a:cubicBezTo>
                    <a:pt x="32687" y="6184"/>
                    <a:pt x="32515" y="6184"/>
                    <a:pt x="32687" y="6184"/>
                  </a:cubicBezTo>
                  <a:lnTo>
                    <a:pt x="32687" y="6184"/>
                  </a:lnTo>
                  <a:lnTo>
                    <a:pt x="32687" y="6184"/>
                  </a:lnTo>
                  <a:lnTo>
                    <a:pt x="32962" y="6287"/>
                  </a:lnTo>
                  <a:lnTo>
                    <a:pt x="32739" y="6184"/>
                  </a:lnTo>
                  <a:lnTo>
                    <a:pt x="32893" y="6184"/>
                  </a:lnTo>
                  <a:lnTo>
                    <a:pt x="32807" y="6184"/>
                  </a:lnTo>
                  <a:cubicBezTo>
                    <a:pt x="32762" y="6174"/>
                    <a:pt x="32715" y="6174"/>
                    <a:pt x="32670" y="6184"/>
                  </a:cubicBezTo>
                  <a:lnTo>
                    <a:pt x="32670" y="6184"/>
                  </a:lnTo>
                  <a:cubicBezTo>
                    <a:pt x="32625" y="6193"/>
                    <a:pt x="32578" y="6193"/>
                    <a:pt x="32532" y="6184"/>
                  </a:cubicBezTo>
                  <a:lnTo>
                    <a:pt x="32876" y="6304"/>
                  </a:lnTo>
                  <a:cubicBezTo>
                    <a:pt x="32750" y="6242"/>
                    <a:pt x="32618" y="6196"/>
                    <a:pt x="32481" y="6166"/>
                  </a:cubicBezTo>
                  <a:lnTo>
                    <a:pt x="32481" y="6166"/>
                  </a:lnTo>
                  <a:cubicBezTo>
                    <a:pt x="32481" y="6166"/>
                    <a:pt x="32292" y="6166"/>
                    <a:pt x="32343" y="6166"/>
                  </a:cubicBezTo>
                  <a:cubicBezTo>
                    <a:pt x="32395" y="6166"/>
                    <a:pt x="32343" y="6166"/>
                    <a:pt x="32343" y="6166"/>
                  </a:cubicBezTo>
                  <a:lnTo>
                    <a:pt x="32343" y="6166"/>
                  </a:lnTo>
                  <a:lnTo>
                    <a:pt x="32206" y="6166"/>
                  </a:lnTo>
                  <a:lnTo>
                    <a:pt x="32206" y="6166"/>
                  </a:lnTo>
                  <a:lnTo>
                    <a:pt x="31742" y="6029"/>
                  </a:lnTo>
                  <a:lnTo>
                    <a:pt x="31742" y="6029"/>
                  </a:lnTo>
                  <a:cubicBezTo>
                    <a:pt x="31571" y="6029"/>
                    <a:pt x="30763" y="5720"/>
                    <a:pt x="30952" y="5754"/>
                  </a:cubicBezTo>
                  <a:lnTo>
                    <a:pt x="30952" y="5754"/>
                  </a:lnTo>
                  <a:lnTo>
                    <a:pt x="31055" y="5754"/>
                  </a:lnTo>
                  <a:lnTo>
                    <a:pt x="31055" y="5754"/>
                  </a:lnTo>
                  <a:cubicBezTo>
                    <a:pt x="31244" y="5754"/>
                    <a:pt x="31416" y="5857"/>
                    <a:pt x="31605" y="5909"/>
                  </a:cubicBezTo>
                  <a:lnTo>
                    <a:pt x="31416" y="5909"/>
                  </a:lnTo>
                  <a:lnTo>
                    <a:pt x="31588" y="5909"/>
                  </a:lnTo>
                  <a:lnTo>
                    <a:pt x="31485" y="5909"/>
                  </a:lnTo>
                  <a:cubicBezTo>
                    <a:pt x="31588" y="5909"/>
                    <a:pt x="31364" y="5909"/>
                    <a:pt x="31485" y="5909"/>
                  </a:cubicBezTo>
                  <a:lnTo>
                    <a:pt x="31485" y="5909"/>
                  </a:lnTo>
                  <a:cubicBezTo>
                    <a:pt x="31794" y="5995"/>
                    <a:pt x="32481" y="6201"/>
                    <a:pt x="31811" y="5909"/>
                  </a:cubicBezTo>
                  <a:lnTo>
                    <a:pt x="31811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1708" y="5909"/>
                  </a:lnTo>
                  <a:lnTo>
                    <a:pt x="32292" y="6046"/>
                  </a:lnTo>
                  <a:lnTo>
                    <a:pt x="32051" y="6046"/>
                  </a:lnTo>
                  <a:lnTo>
                    <a:pt x="32378" y="6046"/>
                  </a:lnTo>
                  <a:lnTo>
                    <a:pt x="32635" y="6046"/>
                  </a:lnTo>
                  <a:lnTo>
                    <a:pt x="32635" y="6046"/>
                  </a:lnTo>
                  <a:cubicBezTo>
                    <a:pt x="32412" y="6046"/>
                    <a:pt x="32635" y="6046"/>
                    <a:pt x="32773" y="6046"/>
                  </a:cubicBezTo>
                  <a:lnTo>
                    <a:pt x="32773" y="6046"/>
                  </a:lnTo>
                  <a:lnTo>
                    <a:pt x="32773" y="6046"/>
                  </a:lnTo>
                  <a:cubicBezTo>
                    <a:pt x="33198" y="6156"/>
                    <a:pt x="33612" y="6306"/>
                    <a:pt x="34010" y="6493"/>
                  </a:cubicBezTo>
                  <a:cubicBezTo>
                    <a:pt x="34010" y="6493"/>
                    <a:pt x="34010" y="6493"/>
                    <a:pt x="34010" y="6493"/>
                  </a:cubicBezTo>
                  <a:cubicBezTo>
                    <a:pt x="34010" y="6493"/>
                    <a:pt x="34456" y="6665"/>
                    <a:pt x="34645" y="6768"/>
                  </a:cubicBezTo>
                  <a:lnTo>
                    <a:pt x="34645" y="6768"/>
                  </a:lnTo>
                  <a:lnTo>
                    <a:pt x="35470" y="7163"/>
                  </a:lnTo>
                  <a:cubicBezTo>
                    <a:pt x="35212" y="7025"/>
                    <a:pt x="34954" y="6871"/>
                    <a:pt x="34662" y="6733"/>
                  </a:cubicBezTo>
                  <a:lnTo>
                    <a:pt x="34662" y="6733"/>
                  </a:lnTo>
                  <a:lnTo>
                    <a:pt x="34353" y="6596"/>
                  </a:lnTo>
                  <a:lnTo>
                    <a:pt x="34491" y="6596"/>
                  </a:lnTo>
                  <a:cubicBezTo>
                    <a:pt x="34491" y="6596"/>
                    <a:pt x="34044" y="6441"/>
                    <a:pt x="34250" y="6493"/>
                  </a:cubicBezTo>
                  <a:lnTo>
                    <a:pt x="34113" y="6493"/>
                  </a:lnTo>
                  <a:lnTo>
                    <a:pt x="34422" y="6596"/>
                  </a:lnTo>
                  <a:cubicBezTo>
                    <a:pt x="34327" y="6538"/>
                    <a:pt x="34222" y="6497"/>
                    <a:pt x="34113" y="6476"/>
                  </a:cubicBezTo>
                  <a:cubicBezTo>
                    <a:pt x="34287" y="6517"/>
                    <a:pt x="34459" y="6568"/>
                    <a:pt x="34628" y="6630"/>
                  </a:cubicBezTo>
                  <a:lnTo>
                    <a:pt x="34473" y="6630"/>
                  </a:lnTo>
                  <a:lnTo>
                    <a:pt x="34473" y="6630"/>
                  </a:lnTo>
                  <a:lnTo>
                    <a:pt x="33700" y="4827"/>
                  </a:lnTo>
                  <a:cubicBezTo>
                    <a:pt x="42679" y="7791"/>
                    <a:pt x="48892" y="15993"/>
                    <a:pt x="49314" y="25438"/>
                  </a:cubicBezTo>
                  <a:cubicBezTo>
                    <a:pt x="49301" y="25780"/>
                    <a:pt x="49255" y="26119"/>
                    <a:pt x="49177" y="26452"/>
                  </a:cubicBezTo>
                  <a:cubicBezTo>
                    <a:pt x="49245" y="26349"/>
                    <a:pt x="49159" y="26538"/>
                    <a:pt x="49159" y="2658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4"/>
            <p:cNvSpPr/>
            <p:nvPr/>
          </p:nvSpPr>
          <p:spPr>
            <a:xfrm rot="-5400000">
              <a:off x="12026199" y="6563439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7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7" y="0"/>
                  </a:lnTo>
                  <a:close/>
                  <a:moveTo>
                    <a:pt x="0" y="17984"/>
                  </a:moveTo>
                  <a:lnTo>
                    <a:pt x="13277" y="17984"/>
                  </a:lnTo>
                  <a:lnTo>
                    <a:pt x="13277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4"/>
            <p:cNvSpPr/>
            <p:nvPr/>
          </p:nvSpPr>
          <p:spPr>
            <a:xfrm rot="-5400000">
              <a:off x="12018640" y="6529825"/>
              <a:ext cx="45208" cy="51256"/>
            </a:xfrm>
            <a:custGeom>
              <a:avLst/>
              <a:gdLst/>
              <a:ahLst/>
              <a:cxnLst/>
              <a:rect l="l" t="t" r="r" b="b"/>
              <a:pathLst>
                <a:path w="45208" h="51256" extrusionOk="0">
                  <a:moveTo>
                    <a:pt x="40279" y="4038"/>
                  </a:moveTo>
                  <a:cubicBezTo>
                    <a:pt x="43565" y="6752"/>
                    <a:pt x="45209" y="11246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892" y="18712"/>
                    <a:pt x="31535" y="16642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09" y="10574"/>
                    <a:pt x="15832" y="12861"/>
                    <a:pt x="14360" y="16525"/>
                  </a:cubicBezTo>
                  <a:cubicBezTo>
                    <a:pt x="13437" y="18959"/>
                    <a:pt x="13005" y="21550"/>
                    <a:pt x="13089" y="24152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39" y="6498"/>
                    <a:pt x="15548" y="4617"/>
                    <a:pt x="17434" y="3042"/>
                  </a:cubicBezTo>
                  <a:cubicBezTo>
                    <a:pt x="20409" y="938"/>
                    <a:pt x="23996" y="-125"/>
                    <a:pt x="27637" y="19"/>
                  </a:cubicBezTo>
                  <a:cubicBezTo>
                    <a:pt x="32194" y="-181"/>
                    <a:pt x="36674" y="1243"/>
                    <a:pt x="40279" y="403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4"/>
            <p:cNvSpPr/>
            <p:nvPr/>
          </p:nvSpPr>
          <p:spPr>
            <a:xfrm rot="-5400000">
              <a:off x="12018195" y="6477145"/>
              <a:ext cx="28942" cy="68414"/>
            </a:xfrm>
            <a:custGeom>
              <a:avLst/>
              <a:gdLst/>
              <a:ahLst/>
              <a:cxnLst/>
              <a:rect l="l" t="t" r="r" b="b"/>
              <a:pathLst>
                <a:path w="28942" h="68414" extrusionOk="0">
                  <a:moveTo>
                    <a:pt x="25868" y="0"/>
                  </a:moveTo>
                  <a:lnTo>
                    <a:pt x="28616" y="206"/>
                  </a:lnTo>
                  <a:lnTo>
                    <a:pt x="28616" y="10941"/>
                  </a:lnTo>
                  <a:cubicBezTo>
                    <a:pt x="27390" y="10808"/>
                    <a:pt x="26157" y="10739"/>
                    <a:pt x="24923" y="10735"/>
                  </a:cubicBezTo>
                  <a:cubicBezTo>
                    <a:pt x="23616" y="10538"/>
                    <a:pt x="22290" y="10956"/>
                    <a:pt x="21333" y="11869"/>
                  </a:cubicBezTo>
                  <a:cubicBezTo>
                    <a:pt x="20704" y="12627"/>
                    <a:pt x="20358" y="13580"/>
                    <a:pt x="20354" y="14566"/>
                  </a:cubicBezTo>
                  <a:lnTo>
                    <a:pt x="20354" y="18791"/>
                  </a:lnTo>
                  <a:lnTo>
                    <a:pt x="28943" y="18791"/>
                  </a:lnTo>
                  <a:lnTo>
                    <a:pt x="28943" y="28032"/>
                  </a:lnTo>
                  <a:lnTo>
                    <a:pt x="20354" y="28032"/>
                  </a:lnTo>
                  <a:lnTo>
                    <a:pt x="20354" y="68414"/>
                  </a:lnTo>
                  <a:lnTo>
                    <a:pt x="7352" y="68414"/>
                  </a:lnTo>
                  <a:lnTo>
                    <a:pt x="7352" y="28032"/>
                  </a:lnTo>
                  <a:lnTo>
                    <a:pt x="0" y="28032"/>
                  </a:lnTo>
                  <a:lnTo>
                    <a:pt x="0" y="18791"/>
                  </a:lnTo>
                  <a:lnTo>
                    <a:pt x="7163" y="18791"/>
                  </a:lnTo>
                  <a:lnTo>
                    <a:pt x="7163" y="15579"/>
                  </a:lnTo>
                  <a:cubicBezTo>
                    <a:pt x="7163" y="10220"/>
                    <a:pt x="8067" y="6527"/>
                    <a:pt x="9877" y="4500"/>
                  </a:cubicBezTo>
                  <a:cubicBezTo>
                    <a:pt x="11783" y="1494"/>
                    <a:pt x="16352" y="0"/>
                    <a:pt x="23618" y="0"/>
                  </a:cubicBezTo>
                  <a:cubicBezTo>
                    <a:pt x="24442" y="0"/>
                    <a:pt x="25198" y="0"/>
                    <a:pt x="25868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4"/>
            <p:cNvSpPr/>
            <p:nvPr/>
          </p:nvSpPr>
          <p:spPr>
            <a:xfrm rot="-5400000">
              <a:off x="12016830" y="6161182"/>
              <a:ext cx="49036" cy="51048"/>
            </a:xfrm>
            <a:custGeom>
              <a:avLst/>
              <a:gdLst/>
              <a:ahLst/>
              <a:cxnLst/>
              <a:rect l="l" t="t" r="r" b="b"/>
              <a:pathLst>
                <a:path w="49036" h="51048" extrusionOk="0">
                  <a:moveTo>
                    <a:pt x="42949" y="43542"/>
                  </a:moveTo>
                  <a:cubicBezTo>
                    <a:pt x="38907" y="48535"/>
                    <a:pt x="32763" y="51037"/>
                    <a:pt x="24519" y="51049"/>
                  </a:cubicBezTo>
                  <a:cubicBezTo>
                    <a:pt x="16274" y="51060"/>
                    <a:pt x="10125" y="48558"/>
                    <a:pt x="6071" y="43542"/>
                  </a:cubicBezTo>
                  <a:cubicBezTo>
                    <a:pt x="2000" y="38452"/>
                    <a:pt x="-145" y="32091"/>
                    <a:pt x="8" y="25576"/>
                  </a:cubicBezTo>
                  <a:cubicBezTo>
                    <a:pt x="-130" y="19058"/>
                    <a:pt x="2016" y="12697"/>
                    <a:pt x="6071" y="7592"/>
                  </a:cubicBezTo>
                  <a:cubicBezTo>
                    <a:pt x="10125" y="2519"/>
                    <a:pt x="16274" y="-11"/>
                    <a:pt x="24519" y="0"/>
                  </a:cubicBezTo>
                  <a:cubicBezTo>
                    <a:pt x="32763" y="12"/>
                    <a:pt x="38907" y="2542"/>
                    <a:pt x="42949" y="7592"/>
                  </a:cubicBezTo>
                  <a:cubicBezTo>
                    <a:pt x="47010" y="12695"/>
                    <a:pt x="49160" y="19056"/>
                    <a:pt x="49030" y="25576"/>
                  </a:cubicBezTo>
                  <a:cubicBezTo>
                    <a:pt x="49177" y="32093"/>
                    <a:pt x="47023" y="38454"/>
                    <a:pt x="42949" y="43542"/>
                  </a:cubicBezTo>
                  <a:close/>
                  <a:moveTo>
                    <a:pt x="32918" y="36672"/>
                  </a:moveTo>
                  <a:cubicBezTo>
                    <a:pt x="35077" y="33390"/>
                    <a:pt x="36115" y="29497"/>
                    <a:pt x="35872" y="25576"/>
                  </a:cubicBezTo>
                  <a:cubicBezTo>
                    <a:pt x="36123" y="21654"/>
                    <a:pt x="35086" y="17758"/>
                    <a:pt x="32918" y="14480"/>
                  </a:cubicBezTo>
                  <a:cubicBezTo>
                    <a:pt x="28893" y="9808"/>
                    <a:pt x="21844" y="9283"/>
                    <a:pt x="17172" y="13307"/>
                  </a:cubicBezTo>
                  <a:cubicBezTo>
                    <a:pt x="16753" y="13668"/>
                    <a:pt x="16360" y="14060"/>
                    <a:pt x="15999" y="14480"/>
                  </a:cubicBezTo>
                  <a:cubicBezTo>
                    <a:pt x="13826" y="17756"/>
                    <a:pt x="12782" y="21652"/>
                    <a:pt x="13027" y="25576"/>
                  </a:cubicBezTo>
                  <a:cubicBezTo>
                    <a:pt x="12782" y="29510"/>
                    <a:pt x="13824" y="33418"/>
                    <a:pt x="15999" y="36706"/>
                  </a:cubicBezTo>
                  <a:cubicBezTo>
                    <a:pt x="19994" y="41378"/>
                    <a:pt x="27020" y="41927"/>
                    <a:pt x="31692" y="37932"/>
                  </a:cubicBezTo>
                  <a:cubicBezTo>
                    <a:pt x="32131" y="37556"/>
                    <a:pt x="32542" y="37146"/>
                    <a:pt x="32918" y="36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 rot="-5400000">
              <a:off x="12005374" y="6370523"/>
              <a:ext cx="71791" cy="51205"/>
            </a:xfrm>
            <a:custGeom>
              <a:avLst/>
              <a:gdLst/>
              <a:ahLst/>
              <a:cxnLst/>
              <a:rect l="l" t="t" r="r" b="b"/>
              <a:pathLst>
                <a:path w="71791" h="51205" extrusionOk="0">
                  <a:moveTo>
                    <a:pt x="62643" y="1307"/>
                  </a:moveTo>
                  <a:cubicBezTo>
                    <a:pt x="64938" y="2282"/>
                    <a:pt x="66944" y="3832"/>
                    <a:pt x="68466" y="5808"/>
                  </a:cubicBezTo>
                  <a:cubicBezTo>
                    <a:pt x="69936" y="7685"/>
                    <a:pt x="70917" y="9898"/>
                    <a:pt x="71317" y="12249"/>
                  </a:cubicBezTo>
                  <a:cubicBezTo>
                    <a:pt x="71680" y="14693"/>
                    <a:pt x="71834" y="17164"/>
                    <a:pt x="71781" y="19635"/>
                  </a:cubicBezTo>
                  <a:lnTo>
                    <a:pt x="71781" y="51205"/>
                  </a:lnTo>
                  <a:lnTo>
                    <a:pt x="58349" y="51205"/>
                  </a:lnTo>
                  <a:lnTo>
                    <a:pt x="58349" y="19308"/>
                  </a:lnTo>
                  <a:cubicBezTo>
                    <a:pt x="58414" y="17701"/>
                    <a:pt x="58101" y="16101"/>
                    <a:pt x="57438" y="14636"/>
                  </a:cubicBezTo>
                  <a:cubicBezTo>
                    <a:pt x="56188" y="12289"/>
                    <a:pt x="53642" y="10931"/>
                    <a:pt x="50997" y="11201"/>
                  </a:cubicBezTo>
                  <a:cubicBezTo>
                    <a:pt x="47802" y="10957"/>
                    <a:pt x="44803" y="12763"/>
                    <a:pt x="43525" y="15701"/>
                  </a:cubicBezTo>
                  <a:cubicBezTo>
                    <a:pt x="42766" y="17522"/>
                    <a:pt x="42404" y="19483"/>
                    <a:pt x="42460" y="21455"/>
                  </a:cubicBezTo>
                  <a:lnTo>
                    <a:pt x="42460" y="51205"/>
                  </a:lnTo>
                  <a:lnTo>
                    <a:pt x="29269" y="51205"/>
                  </a:lnTo>
                  <a:lnTo>
                    <a:pt x="29269" y="21387"/>
                  </a:lnTo>
                  <a:cubicBezTo>
                    <a:pt x="29389" y="19189"/>
                    <a:pt x="29080" y="16990"/>
                    <a:pt x="28359" y="14911"/>
                  </a:cubicBezTo>
                  <a:cubicBezTo>
                    <a:pt x="27192" y="12446"/>
                    <a:pt x="24595" y="10986"/>
                    <a:pt x="21883" y="11270"/>
                  </a:cubicBezTo>
                  <a:cubicBezTo>
                    <a:pt x="18138" y="11270"/>
                    <a:pt x="15626" y="12484"/>
                    <a:pt x="14342" y="14911"/>
                  </a:cubicBezTo>
                  <a:cubicBezTo>
                    <a:pt x="13527" y="16854"/>
                    <a:pt x="13162" y="18956"/>
                    <a:pt x="13277" y="21060"/>
                  </a:cubicBezTo>
                  <a:lnTo>
                    <a:pt x="13277" y="51205"/>
                  </a:lnTo>
                  <a:lnTo>
                    <a:pt x="0" y="51205"/>
                  </a:lnTo>
                  <a:lnTo>
                    <a:pt x="0" y="1221"/>
                  </a:lnTo>
                  <a:lnTo>
                    <a:pt x="12728" y="1221"/>
                  </a:lnTo>
                  <a:lnTo>
                    <a:pt x="12728" y="8556"/>
                  </a:lnTo>
                  <a:cubicBezTo>
                    <a:pt x="13930" y="6449"/>
                    <a:pt x="15488" y="4567"/>
                    <a:pt x="17331" y="2991"/>
                  </a:cubicBezTo>
                  <a:cubicBezTo>
                    <a:pt x="23120" y="-769"/>
                    <a:pt x="30538" y="-929"/>
                    <a:pt x="36483" y="2578"/>
                  </a:cubicBezTo>
                  <a:cubicBezTo>
                    <a:pt x="38381" y="4179"/>
                    <a:pt x="39841" y="6236"/>
                    <a:pt x="40726" y="8556"/>
                  </a:cubicBezTo>
                  <a:cubicBezTo>
                    <a:pt x="42206" y="5843"/>
                    <a:pt x="44413" y="3595"/>
                    <a:pt x="47098" y="2063"/>
                  </a:cubicBezTo>
                  <a:cubicBezTo>
                    <a:pt x="49896" y="665"/>
                    <a:pt x="52988" y="-42"/>
                    <a:pt x="56116" y="2"/>
                  </a:cubicBezTo>
                  <a:cubicBezTo>
                    <a:pt x="58356" y="15"/>
                    <a:pt x="60571" y="458"/>
                    <a:pt x="62643" y="1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 rot="-5400000">
              <a:off x="12026199" y="6307354"/>
              <a:ext cx="13277" cy="68070"/>
            </a:xfrm>
            <a:custGeom>
              <a:avLst/>
              <a:gdLst/>
              <a:ahLst/>
              <a:cxnLst/>
              <a:rect l="l" t="t" r="r" b="b"/>
              <a:pathLst>
                <a:path w="13277" h="68070" extrusionOk="0">
                  <a:moveTo>
                    <a:pt x="13278" y="12024"/>
                  </a:moveTo>
                  <a:lnTo>
                    <a:pt x="0" y="12024"/>
                  </a:lnTo>
                  <a:lnTo>
                    <a:pt x="0" y="0"/>
                  </a:lnTo>
                  <a:lnTo>
                    <a:pt x="13278" y="0"/>
                  </a:lnTo>
                  <a:close/>
                  <a:moveTo>
                    <a:pt x="0" y="17984"/>
                  </a:moveTo>
                  <a:lnTo>
                    <a:pt x="13278" y="17984"/>
                  </a:lnTo>
                  <a:lnTo>
                    <a:pt x="13278" y="68070"/>
                  </a:lnTo>
                  <a:lnTo>
                    <a:pt x="0" y="680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 rot="-5400000">
              <a:off x="12018641" y="6273739"/>
              <a:ext cx="45208" cy="51255"/>
            </a:xfrm>
            <a:custGeom>
              <a:avLst/>
              <a:gdLst/>
              <a:ahLst/>
              <a:cxnLst/>
              <a:rect l="l" t="t" r="r" b="b"/>
              <a:pathLst>
                <a:path w="45208" h="51255" extrusionOk="0">
                  <a:moveTo>
                    <a:pt x="40296" y="4038"/>
                  </a:moveTo>
                  <a:cubicBezTo>
                    <a:pt x="43560" y="6752"/>
                    <a:pt x="45209" y="11252"/>
                    <a:pt x="45209" y="17521"/>
                  </a:cubicBezTo>
                  <a:lnTo>
                    <a:pt x="45209" y="51256"/>
                  </a:lnTo>
                  <a:lnTo>
                    <a:pt x="31794" y="51256"/>
                  </a:lnTo>
                  <a:lnTo>
                    <a:pt x="31794" y="20785"/>
                  </a:lnTo>
                  <a:cubicBezTo>
                    <a:pt x="31900" y="18711"/>
                    <a:pt x="31543" y="16639"/>
                    <a:pt x="30746" y="14722"/>
                  </a:cubicBezTo>
                  <a:cubicBezTo>
                    <a:pt x="29458" y="12162"/>
                    <a:pt x="27036" y="10874"/>
                    <a:pt x="23446" y="10874"/>
                  </a:cubicBezTo>
                  <a:cubicBezTo>
                    <a:pt x="19511" y="10565"/>
                    <a:pt x="15833" y="12857"/>
                    <a:pt x="14377" y="16525"/>
                  </a:cubicBezTo>
                  <a:cubicBezTo>
                    <a:pt x="13439" y="18955"/>
                    <a:pt x="13001" y="21549"/>
                    <a:pt x="13089" y="24151"/>
                  </a:cubicBezTo>
                  <a:lnTo>
                    <a:pt x="13089" y="51256"/>
                  </a:lnTo>
                  <a:lnTo>
                    <a:pt x="0" y="51256"/>
                  </a:lnTo>
                  <a:lnTo>
                    <a:pt x="0" y="1272"/>
                  </a:lnTo>
                  <a:lnTo>
                    <a:pt x="12676" y="1272"/>
                  </a:lnTo>
                  <a:lnTo>
                    <a:pt x="12676" y="8607"/>
                  </a:lnTo>
                  <a:cubicBezTo>
                    <a:pt x="13946" y="6502"/>
                    <a:pt x="15553" y="4622"/>
                    <a:pt x="17434" y="3042"/>
                  </a:cubicBezTo>
                  <a:cubicBezTo>
                    <a:pt x="20409" y="938"/>
                    <a:pt x="23996" y="-125"/>
                    <a:pt x="27637" y="18"/>
                  </a:cubicBezTo>
                  <a:cubicBezTo>
                    <a:pt x="32199" y="-181"/>
                    <a:pt x="36684" y="1243"/>
                    <a:pt x="40296" y="40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 rot="-5400000">
              <a:off x="12017163" y="6218687"/>
              <a:ext cx="48082" cy="51510"/>
            </a:xfrm>
            <a:custGeom>
              <a:avLst/>
              <a:gdLst/>
              <a:ahLst/>
              <a:cxnLst/>
              <a:rect l="l" t="t" r="r" b="b"/>
              <a:pathLst>
                <a:path w="48082" h="51510" extrusionOk="0">
                  <a:moveTo>
                    <a:pt x="35384" y="2281"/>
                  </a:moveTo>
                  <a:cubicBezTo>
                    <a:pt x="38804" y="3821"/>
                    <a:pt x="41712" y="6306"/>
                    <a:pt x="43766" y="9444"/>
                  </a:cubicBezTo>
                  <a:cubicBezTo>
                    <a:pt x="45803" y="12448"/>
                    <a:pt x="47126" y="15880"/>
                    <a:pt x="47631" y="19475"/>
                  </a:cubicBezTo>
                  <a:cubicBezTo>
                    <a:pt x="48021" y="22665"/>
                    <a:pt x="48160" y="25881"/>
                    <a:pt x="48043" y="29094"/>
                  </a:cubicBezTo>
                  <a:lnTo>
                    <a:pt x="12711" y="29094"/>
                  </a:lnTo>
                  <a:cubicBezTo>
                    <a:pt x="12900" y="33955"/>
                    <a:pt x="14600" y="37373"/>
                    <a:pt x="17778" y="39400"/>
                  </a:cubicBezTo>
                  <a:cubicBezTo>
                    <a:pt x="19884" y="40669"/>
                    <a:pt x="22311" y="41306"/>
                    <a:pt x="24769" y="41237"/>
                  </a:cubicBezTo>
                  <a:cubicBezTo>
                    <a:pt x="27307" y="41354"/>
                    <a:pt x="29803" y="40563"/>
                    <a:pt x="31811" y="39004"/>
                  </a:cubicBezTo>
                  <a:cubicBezTo>
                    <a:pt x="32891" y="38080"/>
                    <a:pt x="33774" y="36947"/>
                    <a:pt x="34405" y="35672"/>
                  </a:cubicBezTo>
                  <a:lnTo>
                    <a:pt x="47407" y="35672"/>
                  </a:lnTo>
                  <a:cubicBezTo>
                    <a:pt x="46818" y="39021"/>
                    <a:pt x="45169" y="42092"/>
                    <a:pt x="42701" y="44432"/>
                  </a:cubicBezTo>
                  <a:cubicBezTo>
                    <a:pt x="38355" y="49156"/>
                    <a:pt x="32292" y="51509"/>
                    <a:pt x="24459" y="51509"/>
                  </a:cubicBezTo>
                  <a:cubicBezTo>
                    <a:pt x="18245" y="51584"/>
                    <a:pt x="12202" y="49474"/>
                    <a:pt x="7386" y="45549"/>
                  </a:cubicBezTo>
                  <a:cubicBezTo>
                    <a:pt x="2461" y="41564"/>
                    <a:pt x="0" y="35094"/>
                    <a:pt x="0" y="26139"/>
                  </a:cubicBezTo>
                  <a:cubicBezTo>
                    <a:pt x="0" y="17746"/>
                    <a:pt x="2228" y="11304"/>
                    <a:pt x="6682" y="6816"/>
                  </a:cubicBezTo>
                  <a:cubicBezTo>
                    <a:pt x="11252" y="2254"/>
                    <a:pt x="17508" y="-208"/>
                    <a:pt x="23961" y="14"/>
                  </a:cubicBezTo>
                  <a:cubicBezTo>
                    <a:pt x="27886" y="-52"/>
                    <a:pt x="31782" y="721"/>
                    <a:pt x="35384" y="2281"/>
                  </a:cubicBezTo>
                  <a:close/>
                  <a:moveTo>
                    <a:pt x="16490" y="13223"/>
                  </a:moveTo>
                  <a:cubicBezTo>
                    <a:pt x="14554" y="15309"/>
                    <a:pt x="13350" y="17967"/>
                    <a:pt x="13054" y="20797"/>
                  </a:cubicBezTo>
                  <a:lnTo>
                    <a:pt x="34886" y="20797"/>
                  </a:lnTo>
                  <a:cubicBezTo>
                    <a:pt x="34844" y="17880"/>
                    <a:pt x="33601" y="15108"/>
                    <a:pt x="31450" y="13137"/>
                  </a:cubicBezTo>
                  <a:cubicBezTo>
                    <a:pt x="29363" y="11367"/>
                    <a:pt x="26698" y="10426"/>
                    <a:pt x="23961" y="10491"/>
                  </a:cubicBezTo>
                  <a:cubicBezTo>
                    <a:pt x="21201" y="10337"/>
                    <a:pt x="18499" y="11325"/>
                    <a:pt x="16490" y="132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Google Shape;24;p1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 rot="-5400000">
            <a:off x="11811887" y="6349041"/>
            <a:ext cx="441438" cy="6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550862" y="1859913"/>
            <a:ext cx="11089973" cy="134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−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550863" y="6465614"/>
            <a:ext cx="554513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" name="Google Shape;29;p14"/>
          <p:cNvSpPr txBox="1"/>
          <p:nvPr/>
        </p:nvSpPr>
        <p:spPr>
          <a:xfrm rot="-5400000">
            <a:off x="11250971" y="5290633"/>
            <a:ext cx="1567737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-FR" sz="800" b="0" i="0" u="none" strike="noStrike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Copyright © 2020.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14"/>
          <p:cNvCxnSpPr/>
          <p:nvPr/>
        </p:nvCxnSpPr>
        <p:spPr>
          <a:xfrm>
            <a:off x="539400" y="484910"/>
            <a:ext cx="54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7333">
          <p15:clr>
            <a:srgbClr val="F26B43"/>
          </p15:clr>
        </p15:guide>
        <p15:guide id="4" orient="horz" pos="117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749">
          <p15:clr>
            <a:srgbClr val="F26B43"/>
          </p15:clr>
        </p15:guide>
        <p15:guide id="7" pos="393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21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64.png"/><Relationship Id="rId18" Type="http://schemas.openxmlformats.org/officeDocument/2006/relationships/image" Target="../media/image77.png"/><Relationship Id="rId19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.emf"/><Relationship Id="rId6" Type="http://schemas.openxmlformats.org/officeDocument/2006/relationships/image" Target="../media/image17.png"/><Relationship Id="rId7" Type="http://schemas.openxmlformats.org/officeDocument/2006/relationships/image" Target="../media/image69.png"/><Relationship Id="rId8" Type="http://schemas.openxmlformats.org/officeDocument/2006/relationships/image" Target="../media/image42.png"/><Relationship Id="rId9" Type="http://schemas.openxmlformats.org/officeDocument/2006/relationships/image" Target="../media/image7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27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" Type="http://schemas.openxmlformats.org/officeDocument/2006/relationships/notesSlide" Target="../notesSlides/notesSlide12.xml"/><Relationship Id="rId30" Type="http://schemas.openxmlformats.org/officeDocument/2006/relationships/image" Target="../media/image21.png"/><Relationship Id="rId31" Type="http://schemas.openxmlformats.org/officeDocument/2006/relationships/image" Target="../media/image100.png"/><Relationship Id="rId32" Type="http://schemas.openxmlformats.org/officeDocument/2006/relationships/image" Target="../media/image101.png"/><Relationship Id="rId33" Type="http://schemas.openxmlformats.org/officeDocument/2006/relationships/image" Target="../media/image102.png"/><Relationship Id="rId34" Type="http://schemas.openxmlformats.org/officeDocument/2006/relationships/image" Target="../media/image103.png"/><Relationship Id="rId35" Type="http://schemas.openxmlformats.org/officeDocument/2006/relationships/image" Target="../media/image104.png"/><Relationship Id="rId36" Type="http://schemas.openxmlformats.org/officeDocument/2006/relationships/image" Target="../media/image64.png"/><Relationship Id="rId37" Type="http://schemas.openxmlformats.org/officeDocument/2006/relationships/image" Target="../media/image105.png"/><Relationship Id="rId38" Type="http://schemas.openxmlformats.org/officeDocument/2006/relationships/image" Target="../media/image106.png"/><Relationship Id="rId39" Type="http://schemas.openxmlformats.org/officeDocument/2006/relationships/image" Target="../media/image107.png"/><Relationship Id="rId4" Type="http://schemas.openxmlformats.org/officeDocument/2006/relationships/oleObject" Target="../embeddings/oleObject9.bin"/><Relationship Id="rId40" Type="http://schemas.openxmlformats.org/officeDocument/2006/relationships/image" Target="../media/image108.png"/><Relationship Id="rId41" Type="http://schemas.openxmlformats.org/officeDocument/2006/relationships/image" Target="../media/image109.png"/><Relationship Id="rId42" Type="http://schemas.openxmlformats.org/officeDocument/2006/relationships/image" Target="../media/image110.png"/><Relationship Id="rId43" Type="http://schemas.openxmlformats.org/officeDocument/2006/relationships/image" Target="../media/image111.png"/><Relationship Id="rId44" Type="http://schemas.openxmlformats.org/officeDocument/2006/relationships/image" Target="../media/image112.png"/><Relationship Id="rId45" Type="http://schemas.openxmlformats.org/officeDocument/2006/relationships/image" Target="../media/image113.png"/><Relationship Id="rId46" Type="http://schemas.openxmlformats.org/officeDocument/2006/relationships/image" Target="../media/image114.png"/><Relationship Id="rId47" Type="http://schemas.openxmlformats.org/officeDocument/2006/relationships/image" Target="../media/image115.png"/><Relationship Id="rId48" Type="http://schemas.openxmlformats.org/officeDocument/2006/relationships/image" Target="../media/image116.png"/><Relationship Id="rId49" Type="http://schemas.openxmlformats.org/officeDocument/2006/relationships/image" Target="../media/image32.png"/><Relationship Id="rId5" Type="http://schemas.openxmlformats.org/officeDocument/2006/relationships/image" Target="../media/image1.emf"/><Relationship Id="rId6" Type="http://schemas.openxmlformats.org/officeDocument/2006/relationships/image" Target="../media/image78.png"/><Relationship Id="rId7" Type="http://schemas.openxmlformats.org/officeDocument/2006/relationships/image" Target="../media/image42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" Type="http://schemas.openxmlformats.org/officeDocument/2006/relationships/notesSlide" Target="../notesSlides/notesSlide13.xml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144.png"/><Relationship Id="rId36" Type="http://schemas.openxmlformats.org/officeDocument/2006/relationships/image" Target="../media/image145.png"/><Relationship Id="rId37" Type="http://schemas.openxmlformats.org/officeDocument/2006/relationships/image" Target="../media/image146.png"/><Relationship Id="rId38" Type="http://schemas.openxmlformats.org/officeDocument/2006/relationships/image" Target="../media/image147.png"/><Relationship Id="rId39" Type="http://schemas.openxmlformats.org/officeDocument/2006/relationships/image" Target="../media/image148.png"/><Relationship Id="rId4" Type="http://schemas.openxmlformats.org/officeDocument/2006/relationships/oleObject" Target="../embeddings/oleObject10.bin"/><Relationship Id="rId40" Type="http://schemas.openxmlformats.org/officeDocument/2006/relationships/image" Target="../media/image149.png"/><Relationship Id="rId41" Type="http://schemas.openxmlformats.org/officeDocument/2006/relationships/image" Target="../media/image150.png"/><Relationship Id="rId42" Type="http://schemas.openxmlformats.org/officeDocument/2006/relationships/image" Target="../media/image151.png"/><Relationship Id="rId43" Type="http://schemas.openxmlformats.org/officeDocument/2006/relationships/image" Target="../media/image152.png"/><Relationship Id="rId44" Type="http://schemas.openxmlformats.org/officeDocument/2006/relationships/image" Target="../media/image153.png"/><Relationship Id="rId45" Type="http://schemas.openxmlformats.org/officeDocument/2006/relationships/image" Target="../media/image154.png"/><Relationship Id="rId46" Type="http://schemas.openxmlformats.org/officeDocument/2006/relationships/image" Target="../media/image155.png"/><Relationship Id="rId47" Type="http://schemas.openxmlformats.org/officeDocument/2006/relationships/image" Target="../media/image156.png"/><Relationship Id="rId48" Type="http://schemas.openxmlformats.org/officeDocument/2006/relationships/image" Target="../media/image157.png"/><Relationship Id="rId49" Type="http://schemas.openxmlformats.org/officeDocument/2006/relationships/image" Target="../media/image158.png"/><Relationship Id="rId5" Type="http://schemas.openxmlformats.org/officeDocument/2006/relationships/image" Target="../media/image18.emf"/><Relationship Id="rId50" Type="http://schemas.openxmlformats.org/officeDocument/2006/relationships/image" Target="../media/image159.png"/><Relationship Id="rId51" Type="http://schemas.openxmlformats.org/officeDocument/2006/relationships/image" Target="../media/image160.png"/><Relationship Id="rId52" Type="http://schemas.openxmlformats.org/officeDocument/2006/relationships/image" Target="../media/image161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64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27" Type="http://schemas.openxmlformats.org/officeDocument/2006/relationships/image" Target="../media/image181.png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8.emf"/><Relationship Id="rId6" Type="http://schemas.openxmlformats.org/officeDocument/2006/relationships/image" Target="../media/image2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ags" Target="../tags/tag13.xml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194.png"/><Relationship Id="rId21" Type="http://schemas.openxmlformats.org/officeDocument/2006/relationships/image" Target="../media/image195.png"/><Relationship Id="rId22" Type="http://schemas.openxmlformats.org/officeDocument/2006/relationships/image" Target="../media/image196.png"/><Relationship Id="rId23" Type="http://schemas.openxmlformats.org/officeDocument/2006/relationships/image" Target="../media/image197.png"/><Relationship Id="rId24" Type="http://schemas.openxmlformats.org/officeDocument/2006/relationships/image" Target="../media/image198.png"/><Relationship Id="rId25" Type="http://schemas.openxmlformats.org/officeDocument/2006/relationships/image" Target="../media/image199.png"/><Relationship Id="rId26" Type="http://schemas.openxmlformats.org/officeDocument/2006/relationships/image" Target="../media/image200.png"/><Relationship Id="rId27" Type="http://schemas.openxmlformats.org/officeDocument/2006/relationships/image" Target="../media/image201.png"/><Relationship Id="rId28" Type="http://schemas.openxmlformats.org/officeDocument/2006/relationships/image" Target="../media/image202.png"/><Relationship Id="rId29" Type="http://schemas.openxmlformats.org/officeDocument/2006/relationships/image" Target="../media/image203.png"/><Relationship Id="rId3" Type="http://schemas.openxmlformats.org/officeDocument/2006/relationships/notesSlide" Target="../notesSlides/notesSlide15.xml"/><Relationship Id="rId30" Type="http://schemas.openxmlformats.org/officeDocument/2006/relationships/image" Target="../media/image204.png"/><Relationship Id="rId31" Type="http://schemas.openxmlformats.org/officeDocument/2006/relationships/image" Target="../media/image205.png"/><Relationship Id="rId32" Type="http://schemas.openxmlformats.org/officeDocument/2006/relationships/image" Target="../media/image206.png"/><Relationship Id="rId33" Type="http://schemas.openxmlformats.org/officeDocument/2006/relationships/image" Target="../media/image207.png"/><Relationship Id="rId34" Type="http://schemas.openxmlformats.org/officeDocument/2006/relationships/image" Target="../media/image208.png"/><Relationship Id="rId35" Type="http://schemas.openxmlformats.org/officeDocument/2006/relationships/image" Target="../media/image209.png"/><Relationship Id="rId36" Type="http://schemas.openxmlformats.org/officeDocument/2006/relationships/image" Target="../media/image210.png"/><Relationship Id="rId37" Type="http://schemas.openxmlformats.org/officeDocument/2006/relationships/image" Target="../media/image211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Relationship Id="rId25" Type="http://schemas.openxmlformats.org/officeDocument/2006/relationships/image" Target="../media/image230.png"/><Relationship Id="rId26" Type="http://schemas.openxmlformats.org/officeDocument/2006/relationships/image" Target="../media/image231.png"/><Relationship Id="rId27" Type="http://schemas.openxmlformats.org/officeDocument/2006/relationships/image" Target="../media/image232.png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8.emf"/><Relationship Id="rId6" Type="http://schemas.openxmlformats.org/officeDocument/2006/relationships/image" Target="../media/image2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15.xml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Relationship Id="rId27" Type="http://schemas.openxmlformats.org/officeDocument/2006/relationships/image" Target="../media/image252.png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16.xml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266.png"/><Relationship Id="rId21" Type="http://schemas.openxmlformats.org/officeDocument/2006/relationships/image" Target="../media/image267.png"/><Relationship Id="rId22" Type="http://schemas.openxmlformats.org/officeDocument/2006/relationships/image" Target="../media/image268.png"/><Relationship Id="rId23" Type="http://schemas.openxmlformats.org/officeDocument/2006/relationships/image" Target="../media/image269.png"/><Relationship Id="rId24" Type="http://schemas.openxmlformats.org/officeDocument/2006/relationships/image" Target="../media/image270.png"/><Relationship Id="rId25" Type="http://schemas.openxmlformats.org/officeDocument/2006/relationships/image" Target="../media/image271.png"/><Relationship Id="rId26" Type="http://schemas.openxmlformats.org/officeDocument/2006/relationships/image" Target="../media/image272.png"/><Relationship Id="rId27" Type="http://schemas.openxmlformats.org/officeDocument/2006/relationships/image" Target="../media/image273.png"/><Relationship Id="rId28" Type="http://schemas.openxmlformats.org/officeDocument/2006/relationships/image" Target="../media/image274.png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8.emf"/><Relationship Id="rId6" Type="http://schemas.openxmlformats.org/officeDocument/2006/relationships/image" Target="../media/image21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ags" Target="../tags/tag17.xml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Relationship Id="rId23" Type="http://schemas.openxmlformats.org/officeDocument/2006/relationships/image" Target="../media/image291.png"/><Relationship Id="rId24" Type="http://schemas.openxmlformats.org/officeDocument/2006/relationships/image" Target="../media/image292.png"/><Relationship Id="rId25" Type="http://schemas.openxmlformats.org/officeDocument/2006/relationships/image" Target="../media/image293.png"/><Relationship Id="rId26" Type="http://schemas.openxmlformats.org/officeDocument/2006/relationships/image" Target="../media/image294.png"/><Relationship Id="rId27" Type="http://schemas.openxmlformats.org/officeDocument/2006/relationships/image" Target="../media/image295.png"/><Relationship Id="rId28" Type="http://schemas.openxmlformats.org/officeDocument/2006/relationships/image" Target="../media/image296.png"/><Relationship Id="rId29" Type="http://schemas.openxmlformats.org/officeDocument/2006/relationships/image" Target="../media/image297.png"/><Relationship Id="rId3" Type="http://schemas.openxmlformats.org/officeDocument/2006/relationships/notesSlide" Target="../notesSlides/notesSlide19.xml"/><Relationship Id="rId30" Type="http://schemas.openxmlformats.org/officeDocument/2006/relationships/image" Target="../media/image298.png"/><Relationship Id="rId31" Type="http://schemas.openxmlformats.org/officeDocument/2006/relationships/image" Target="../media/image299.png"/><Relationship Id="rId32" Type="http://schemas.openxmlformats.org/officeDocument/2006/relationships/image" Target="../media/image300.png"/><Relationship Id="rId33" Type="http://schemas.openxmlformats.org/officeDocument/2006/relationships/image" Target="../media/image301.png"/><Relationship Id="rId34" Type="http://schemas.openxmlformats.org/officeDocument/2006/relationships/image" Target="../media/image302.png"/><Relationship Id="rId4" Type="http://schemas.openxmlformats.org/officeDocument/2006/relationships/oleObject" Target="../embeddings/oleObject16.bin"/><Relationship Id="rId5" Type="http://schemas.openxmlformats.org/officeDocument/2006/relationships/image" Target="../media/image1.emf"/><Relationship Id="rId6" Type="http://schemas.openxmlformats.org/officeDocument/2006/relationships/image" Target="../media/image275.png"/><Relationship Id="rId7" Type="http://schemas.openxmlformats.org/officeDocument/2006/relationships/image" Target="../media/image42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jpg"/><Relationship Id="rId8" Type="http://schemas.openxmlformats.org/officeDocument/2006/relationships/image" Target="../media/image1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tags" Target="../tags/tag18.xml"/><Relationship Id="rId10" Type="http://schemas.openxmlformats.org/officeDocument/2006/relationships/image" Target="../media/image27.png"/><Relationship Id="rId11" Type="http://schemas.openxmlformats.org/officeDocument/2006/relationships/image" Target="../media/image306.png"/><Relationship Id="rId12" Type="http://schemas.openxmlformats.org/officeDocument/2006/relationships/image" Target="../media/image21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312.png"/><Relationship Id="rId19" Type="http://schemas.openxmlformats.org/officeDocument/2006/relationships/image" Target="../media/image313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314.png"/><Relationship Id="rId21" Type="http://schemas.openxmlformats.org/officeDocument/2006/relationships/image" Target="../media/image315.png"/><Relationship Id="rId22" Type="http://schemas.openxmlformats.org/officeDocument/2006/relationships/image" Target="../media/image316.png"/><Relationship Id="rId23" Type="http://schemas.openxmlformats.org/officeDocument/2006/relationships/image" Target="../media/image317.png"/><Relationship Id="rId24" Type="http://schemas.openxmlformats.org/officeDocument/2006/relationships/image" Target="../media/image318.png"/><Relationship Id="rId25" Type="http://schemas.openxmlformats.org/officeDocument/2006/relationships/image" Target="../media/image319.png"/><Relationship Id="rId26" Type="http://schemas.openxmlformats.org/officeDocument/2006/relationships/image" Target="../media/image320.png"/><Relationship Id="rId27" Type="http://schemas.openxmlformats.org/officeDocument/2006/relationships/image" Target="../media/image321.png"/><Relationship Id="rId28" Type="http://schemas.openxmlformats.org/officeDocument/2006/relationships/image" Target="../media/image322.png"/><Relationship Id="rId29" Type="http://schemas.openxmlformats.org/officeDocument/2006/relationships/image" Target="../media/image323.png"/><Relationship Id="rId3" Type="http://schemas.openxmlformats.org/officeDocument/2006/relationships/notesSlide" Target="../notesSlides/notesSlide20.xml"/><Relationship Id="rId30" Type="http://schemas.openxmlformats.org/officeDocument/2006/relationships/image" Target="../media/image324.png"/><Relationship Id="rId31" Type="http://schemas.openxmlformats.org/officeDocument/2006/relationships/image" Target="../media/image325.png"/><Relationship Id="rId32" Type="http://schemas.openxmlformats.org/officeDocument/2006/relationships/image" Target="../media/image326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8.emf"/><Relationship Id="rId6" Type="http://schemas.openxmlformats.org/officeDocument/2006/relationships/image" Target="../media/image303.png"/><Relationship Id="rId7" Type="http://schemas.openxmlformats.org/officeDocument/2006/relationships/image" Target="../media/image42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tags" Target="../tags/tag19.xml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1.emf"/><Relationship Id="rId6" Type="http://schemas.openxmlformats.org/officeDocument/2006/relationships/image" Target="../media/image327.png"/><Relationship Id="rId7" Type="http://schemas.openxmlformats.org/officeDocument/2006/relationships/image" Target="../media/image42.png"/><Relationship Id="rId8" Type="http://schemas.openxmlformats.org/officeDocument/2006/relationships/image" Target="../media/image328.png"/><Relationship Id="rId9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21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emf"/><Relationship Id="rId6" Type="http://schemas.openxmlformats.org/officeDocument/2006/relationships/image" Target="../media/image17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10" Type="http://schemas.openxmlformats.org/officeDocument/2006/relationships/image" Target="../media/image43.png"/><Relationship Id="rId11" Type="http://schemas.openxmlformats.org/officeDocument/2006/relationships/image" Target="../media/image21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23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27.png"/><Relationship Id="rId19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20" Type="http://schemas.openxmlformats.org/officeDocument/2006/relationships/image" Target="../media/image50.png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emf"/><Relationship Id="rId6" Type="http://schemas.openxmlformats.org/officeDocument/2006/relationships/image" Target="../media/image40.png"/><Relationship Id="rId7" Type="http://schemas.openxmlformats.org/officeDocument/2006/relationships/image" Target="../media/image32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10" Type="http://schemas.openxmlformats.org/officeDocument/2006/relationships/image" Target="../media/image42.png"/><Relationship Id="rId11" Type="http://schemas.openxmlformats.org/officeDocument/2006/relationships/image" Target="../media/image53.png"/><Relationship Id="rId12" Type="http://schemas.openxmlformats.org/officeDocument/2006/relationships/image" Target="../media/image27.png"/><Relationship Id="rId13" Type="http://schemas.openxmlformats.org/officeDocument/2006/relationships/image" Target="../media/image54.png"/><Relationship Id="rId14" Type="http://schemas.openxmlformats.org/officeDocument/2006/relationships/image" Target="../media/image21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6" Type="http://schemas.openxmlformats.org/officeDocument/2006/relationships/image" Target="../media/image17.png"/><Relationship Id="rId7" Type="http://schemas.openxmlformats.org/officeDocument/2006/relationships/image" Target="../media/image51.png"/><Relationship Id="rId8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10" Type="http://schemas.openxmlformats.org/officeDocument/2006/relationships/image" Target="../media/image21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27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.emf"/><Relationship Id="rId6" Type="http://schemas.openxmlformats.org/officeDocument/2006/relationships/image" Target="../media/image17.png"/><Relationship Id="rId7" Type="http://schemas.openxmlformats.org/officeDocument/2006/relationships/image" Target="../media/image58.png"/><Relationship Id="rId8" Type="http://schemas.openxmlformats.org/officeDocument/2006/relationships/image" Target="../media/image42.png"/><Relationship Id="rId9" Type="http://schemas.openxmlformats.org/officeDocument/2006/relationships/image" Target="../media/image5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4.png"/><Relationship Id="rId13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.emf"/><Relationship Id="rId6" Type="http://schemas.openxmlformats.org/officeDocument/2006/relationships/image" Target="../media/image17.png"/><Relationship Id="rId7" Type="http://schemas.openxmlformats.org/officeDocument/2006/relationships/image" Target="../media/image65.png"/><Relationship Id="rId8" Type="http://schemas.openxmlformats.org/officeDocument/2006/relationships/image" Target="../media/image21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432ED7-A1EA-D04A-89F0-C8BDEFDBBD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9585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" name="Google Shape;319;p1"/>
          <p:cNvSpPr txBox="1">
            <a:spLocks noGrp="1"/>
          </p:cNvSpPr>
          <p:nvPr>
            <p:ph type="ctrTitle"/>
          </p:nvPr>
        </p:nvSpPr>
        <p:spPr>
          <a:xfrm>
            <a:off x="1603960" y="3620269"/>
            <a:ext cx="479933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ranklin Gothic"/>
              <a:buNone/>
            </a:pPr>
            <a:r>
              <a:rPr lang="fr-FR" sz="7200" dirty="0"/>
              <a:t>Who’s </a:t>
            </a:r>
            <a:r>
              <a:rPr lang="fr-FR" sz="7200" dirty="0" err="1"/>
              <a:t>Who</a:t>
            </a:r>
            <a:endParaRPr dirty="0"/>
          </a:p>
        </p:txBody>
      </p:sp>
      <p:sp>
        <p:nvSpPr>
          <p:cNvPr id="320" name="TextBox 319"/>
          <p:cNvSpPr txBox="1"/>
          <p:nvPr/>
        </p:nvSpPr>
        <p:spPr>
          <a:xfrm>
            <a:off x="1588" y="3196"/>
            <a:ext cx="1588" cy="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FFFFFF"/>
                </a:solidFill>
              </a:defRPr>
            </a:pPr>
            <a:r>
              <a:t>January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BA10ADF-F07E-8824-9291-DAEA35B40B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3245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4" name="Google Shape;724;p12"/>
          <p:cNvCxnSpPr/>
          <p:nvPr/>
        </p:nvCxnSpPr>
        <p:spPr>
          <a:xfrm>
            <a:off x="6625528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12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Office Admin Team</a:t>
            </a:r>
            <a:endParaRPr dirty="0"/>
          </a:p>
        </p:txBody>
      </p:sp>
      <p:sp>
        <p:nvSpPr>
          <p:cNvPr id="726" name="Google Shape;726;p12"/>
          <p:cNvSpPr/>
          <p:nvPr/>
        </p:nvSpPr>
        <p:spPr>
          <a:xfrm>
            <a:off x="6931024" y="2005337"/>
            <a:ext cx="4707467" cy="40985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 life events planning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services management (e.g. clean desk, maintenance, management of cleaning force)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&amp; Safety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&amp; VC booking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Courier planning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Catering and every-day lunch orders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Pick-up &amp; transfer management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Administrative procedures support (e.g. taxes, VISA, work permit, mobility program).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AXA enrollment &amp; contribution retrieval (Casa)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perk booking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Gifts purchases (work anniversaries and events etc)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Google Shape;727;p12"/>
          <p:cNvCxnSpPr/>
          <p:nvPr/>
        </p:nvCxnSpPr>
        <p:spPr>
          <a:xfrm>
            <a:off x="537882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8" name="Google Shape;728;p12"/>
          <p:cNvSpPr/>
          <p:nvPr/>
        </p:nvSpPr>
        <p:spPr>
          <a:xfrm>
            <a:off x="8267793" y="1557549"/>
            <a:ext cx="1755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2"/>
          <p:cNvSpPr/>
          <p:nvPr/>
        </p:nvSpPr>
        <p:spPr>
          <a:xfrm>
            <a:off x="2330476" y="1557549"/>
            <a:ext cx="145481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 are they?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2026710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2406418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2953917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3297369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3617854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3965988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4309440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042" y="4652892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5208326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5571605"/>
            <a:ext cx="220544" cy="22054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pic>
        <p:nvPicPr>
          <p:cNvPr id="745" name="Google Shape;74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630" y="5876744"/>
            <a:ext cx="220544" cy="22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Picture 745" descr="ipp_abdelrahman_shehat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011680"/>
            <a:ext cx="640080" cy="640080"/>
          </a:xfrm>
          <a:prstGeom prst="rect">
            <a:avLst/>
          </a:prstGeom>
        </p:spPr>
      </p:pic>
      <p:sp>
        <p:nvSpPr>
          <p:cNvPr id="747" name="TextBox 746"/>
          <p:cNvSpPr txBox="1"/>
          <p:nvPr/>
        </p:nvSpPr>
        <p:spPr>
          <a:xfrm>
            <a:off x="457200" y="2438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Abdelrahman Shehata</a:t>
            </a:r>
            <a:br/>
            <a:r>
              <a:t>Office</a:t>
            </a:r>
            <a:br/>
            <a:r>
              <a:t>Assistant</a:t>
            </a:r>
          </a:p>
        </p:txBody>
      </p:sp>
      <p:sp>
        <p:nvSpPr>
          <p:cNvPr id="748" name="TextBox 747"/>
          <p:cNvSpPr txBox="1"/>
          <p:nvPr/>
        </p:nvSpPr>
        <p:spPr>
          <a:xfrm>
            <a:off x="457200" y="2316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49" name="Picture 748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" y="3291840"/>
            <a:ext cx="256032" cy="168442"/>
          </a:xfrm>
          <a:prstGeom prst="rect">
            <a:avLst/>
          </a:prstGeom>
        </p:spPr>
      </p:pic>
      <p:pic>
        <p:nvPicPr>
          <p:cNvPr id="750" name="Picture 749" descr="ipp_afaf_ibrahi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011680"/>
            <a:ext cx="640080" cy="640080"/>
          </a:xfrm>
          <a:prstGeom prst="rect">
            <a:avLst/>
          </a:prstGeom>
        </p:spPr>
      </p:pic>
      <p:sp>
        <p:nvSpPr>
          <p:cNvPr id="751" name="TextBox 750"/>
          <p:cNvSpPr txBox="1"/>
          <p:nvPr/>
        </p:nvSpPr>
        <p:spPr>
          <a:xfrm>
            <a:off x="1371600" y="2438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Afaf </a:t>
            </a:r>
            <a:br/>
            <a:r>
              <a:t>Ibrahim</a:t>
            </a:r>
            <a:br/>
            <a:r>
              <a:t>Cleaning lady</a:t>
            </a:r>
          </a:p>
        </p:txBody>
      </p:sp>
      <p:sp>
        <p:nvSpPr>
          <p:cNvPr id="752" name="TextBox 751"/>
          <p:cNvSpPr txBox="1"/>
          <p:nvPr/>
        </p:nvSpPr>
        <p:spPr>
          <a:xfrm>
            <a:off x="1371600" y="2316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53" name="Picture 752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620" y="3291840"/>
            <a:ext cx="256032" cy="168442"/>
          </a:xfrm>
          <a:prstGeom prst="rect">
            <a:avLst/>
          </a:prstGeom>
        </p:spPr>
      </p:pic>
      <p:pic>
        <p:nvPicPr>
          <p:cNvPr id="754" name="Picture 753" descr="ipp_maha_sharaf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2011680"/>
            <a:ext cx="640080" cy="640080"/>
          </a:xfrm>
          <a:prstGeom prst="rect">
            <a:avLst/>
          </a:prstGeom>
        </p:spPr>
      </p:pic>
      <p:sp>
        <p:nvSpPr>
          <p:cNvPr id="755" name="TextBox 754"/>
          <p:cNvSpPr txBox="1"/>
          <p:nvPr/>
        </p:nvSpPr>
        <p:spPr>
          <a:xfrm>
            <a:off x="2286000" y="2438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Maha </a:t>
            </a:r>
            <a:br/>
            <a:r>
              <a:t>Sharaf</a:t>
            </a:r>
            <a:br/>
            <a:r>
              <a:t>Cleaning lady</a:t>
            </a:r>
          </a:p>
        </p:txBody>
      </p:sp>
      <p:sp>
        <p:nvSpPr>
          <p:cNvPr id="756" name="TextBox 755"/>
          <p:cNvSpPr txBox="1"/>
          <p:nvPr/>
        </p:nvSpPr>
        <p:spPr>
          <a:xfrm>
            <a:off x="2286000" y="2316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57" name="Picture 756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020" y="3291840"/>
            <a:ext cx="256032" cy="168442"/>
          </a:xfrm>
          <a:prstGeom prst="rect">
            <a:avLst/>
          </a:prstGeom>
        </p:spPr>
      </p:pic>
      <p:pic>
        <p:nvPicPr>
          <p:cNvPr id="758" name="Picture 757" descr="ipp_mohamed_el_nokrashy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383280"/>
            <a:ext cx="640080" cy="640080"/>
          </a:xfrm>
          <a:prstGeom prst="rect">
            <a:avLst/>
          </a:prstGeom>
        </p:spPr>
      </p:pic>
      <p:sp>
        <p:nvSpPr>
          <p:cNvPr id="759" name="TextBox 758"/>
          <p:cNvSpPr txBox="1"/>
          <p:nvPr/>
        </p:nvSpPr>
        <p:spPr>
          <a:xfrm>
            <a:off x="457200" y="3810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Mohamed El </a:t>
            </a:r>
            <a:br/>
            <a:r>
              <a:t>Nokrashy</a:t>
            </a:r>
            <a:br/>
            <a:r>
              <a:t>Office</a:t>
            </a:r>
            <a:br/>
            <a:r>
              <a:t>Senior Manager</a:t>
            </a:r>
          </a:p>
        </p:txBody>
      </p:sp>
      <p:sp>
        <p:nvSpPr>
          <p:cNvPr id="760" name="TextBox 759"/>
          <p:cNvSpPr txBox="1"/>
          <p:nvPr/>
        </p:nvSpPr>
        <p:spPr>
          <a:xfrm>
            <a:off x="457200" y="3688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1" name="Picture 760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" y="4663440"/>
            <a:ext cx="256032" cy="168442"/>
          </a:xfrm>
          <a:prstGeom prst="rect">
            <a:avLst/>
          </a:prstGeom>
        </p:spPr>
      </p:pic>
      <p:pic>
        <p:nvPicPr>
          <p:cNvPr id="762" name="Picture 761" descr="ipp_aicha_elhor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3383280"/>
            <a:ext cx="640080" cy="640080"/>
          </a:xfrm>
          <a:prstGeom prst="rect">
            <a:avLst/>
          </a:prstGeom>
        </p:spPr>
      </p:pic>
      <p:sp>
        <p:nvSpPr>
          <p:cNvPr id="763" name="TextBox 762"/>
          <p:cNvSpPr txBox="1"/>
          <p:nvPr/>
        </p:nvSpPr>
        <p:spPr>
          <a:xfrm>
            <a:off x="1371600" y="3810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Aicha </a:t>
            </a:r>
            <a:br/>
            <a:r>
              <a:t>Elhor</a:t>
            </a:r>
            <a:br/>
            <a:r>
              <a:t>Cleaning lady</a:t>
            </a:r>
          </a:p>
        </p:txBody>
      </p:sp>
      <p:sp>
        <p:nvSpPr>
          <p:cNvPr id="764" name="TextBox 763"/>
          <p:cNvSpPr txBox="1"/>
          <p:nvPr/>
        </p:nvSpPr>
        <p:spPr>
          <a:xfrm>
            <a:off x="1371600" y="3688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5" name="Picture 764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620" y="4663440"/>
            <a:ext cx="256032" cy="168442"/>
          </a:xfrm>
          <a:prstGeom prst="rect">
            <a:avLst/>
          </a:prstGeom>
        </p:spPr>
      </p:pic>
      <p:pic>
        <p:nvPicPr>
          <p:cNvPr id="766" name="Picture 765" descr="ipp_fatema_atoufi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3383280"/>
            <a:ext cx="640080" cy="640080"/>
          </a:xfrm>
          <a:prstGeom prst="rect">
            <a:avLst/>
          </a:prstGeom>
        </p:spPr>
      </p:pic>
      <p:sp>
        <p:nvSpPr>
          <p:cNvPr id="767" name="TextBox 766"/>
          <p:cNvSpPr txBox="1"/>
          <p:nvPr/>
        </p:nvSpPr>
        <p:spPr>
          <a:xfrm>
            <a:off x="2286000" y="3810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Fatema </a:t>
            </a:r>
            <a:br/>
            <a:r>
              <a:t>Atoufi</a:t>
            </a:r>
            <a:br/>
            <a:r>
              <a:t>Cleaning lady</a:t>
            </a:r>
          </a:p>
        </p:txBody>
      </p:sp>
      <p:sp>
        <p:nvSpPr>
          <p:cNvPr id="768" name="TextBox 767"/>
          <p:cNvSpPr txBox="1"/>
          <p:nvPr/>
        </p:nvSpPr>
        <p:spPr>
          <a:xfrm>
            <a:off x="2286000" y="3688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9" name="Picture 768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6020" y="4663440"/>
            <a:ext cx="256032" cy="168442"/>
          </a:xfrm>
          <a:prstGeom prst="rect">
            <a:avLst/>
          </a:prstGeom>
        </p:spPr>
      </p:pic>
      <p:pic>
        <p:nvPicPr>
          <p:cNvPr id="770" name="Picture 769" descr="ipp_hassan_fajouni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754880"/>
            <a:ext cx="640080" cy="640080"/>
          </a:xfrm>
          <a:prstGeom prst="rect">
            <a:avLst/>
          </a:prstGeom>
        </p:spPr>
      </p:pic>
      <p:sp>
        <p:nvSpPr>
          <p:cNvPr id="771" name="TextBox 770"/>
          <p:cNvSpPr txBox="1"/>
          <p:nvPr/>
        </p:nvSpPr>
        <p:spPr>
          <a:xfrm>
            <a:off x="4572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Hassan </a:t>
            </a:r>
            <a:br/>
            <a:r>
              <a:t>Fajouni</a:t>
            </a:r>
            <a:br/>
            <a:r>
              <a:t>Office</a:t>
            </a:r>
            <a:br/>
            <a:r>
              <a:t>Assistant</a:t>
            </a:r>
          </a:p>
        </p:txBody>
      </p:sp>
      <p:sp>
        <p:nvSpPr>
          <p:cNvPr id="772" name="TextBox 771"/>
          <p:cNvSpPr txBox="1"/>
          <p:nvPr/>
        </p:nvSpPr>
        <p:spPr>
          <a:xfrm>
            <a:off x="4572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73" name="Picture 77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" y="6035040"/>
            <a:ext cx="256032" cy="168442"/>
          </a:xfrm>
          <a:prstGeom prst="rect">
            <a:avLst/>
          </a:prstGeom>
        </p:spPr>
      </p:pic>
      <p:pic>
        <p:nvPicPr>
          <p:cNvPr id="774" name="Picture 773" descr="ipp_kawtar_ait_el_berrah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4754880"/>
            <a:ext cx="640080" cy="640080"/>
          </a:xfrm>
          <a:prstGeom prst="rect">
            <a:avLst/>
          </a:prstGeom>
        </p:spPr>
      </p:pic>
      <p:sp>
        <p:nvSpPr>
          <p:cNvPr id="775" name="TextBox 774"/>
          <p:cNvSpPr txBox="1"/>
          <p:nvPr/>
        </p:nvSpPr>
        <p:spPr>
          <a:xfrm>
            <a:off x="13716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Kawtar Ait </a:t>
            </a:r>
            <a:br/>
            <a:r>
              <a:t>El Berrah</a:t>
            </a:r>
            <a:br/>
            <a:r>
              <a:t>Office</a:t>
            </a:r>
            <a:br/>
            <a:r>
              <a:t>Management Representative</a:t>
            </a:r>
          </a:p>
        </p:txBody>
      </p:sp>
      <p:sp>
        <p:nvSpPr>
          <p:cNvPr id="776" name="TextBox 775"/>
          <p:cNvSpPr txBox="1"/>
          <p:nvPr/>
        </p:nvSpPr>
        <p:spPr>
          <a:xfrm>
            <a:off x="13716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77" name="Picture 776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620" y="6035040"/>
            <a:ext cx="256032" cy="168442"/>
          </a:xfrm>
          <a:prstGeom prst="rect">
            <a:avLst/>
          </a:prstGeom>
        </p:spPr>
      </p:pic>
      <p:pic>
        <p:nvPicPr>
          <p:cNvPr id="778" name="Picture 777" descr="test_pic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4754880"/>
            <a:ext cx="640080" cy="640080"/>
          </a:xfrm>
          <a:prstGeom prst="rect">
            <a:avLst/>
          </a:prstGeom>
        </p:spPr>
      </p:pic>
      <p:sp>
        <p:nvSpPr>
          <p:cNvPr id="779" name="TextBox 778"/>
          <p:cNvSpPr txBox="1"/>
          <p:nvPr/>
        </p:nvSpPr>
        <p:spPr>
          <a:xfrm>
            <a:off x="22860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Nawal </a:t>
            </a:r>
            <a:br/>
            <a:r>
              <a:t>Hajjaj</a:t>
            </a:r>
            <a:br/>
            <a:r>
              <a:t>Cleaning lady</a:t>
            </a:r>
          </a:p>
        </p:txBody>
      </p:sp>
      <p:sp>
        <p:nvSpPr>
          <p:cNvPr id="780" name="TextBox 779"/>
          <p:cNvSpPr txBox="1"/>
          <p:nvPr/>
        </p:nvSpPr>
        <p:spPr>
          <a:xfrm>
            <a:off x="22860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1" name="Picture 780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6020" y="6035040"/>
            <a:ext cx="256032" cy="168442"/>
          </a:xfrm>
          <a:prstGeom prst="rect">
            <a:avLst/>
          </a:prstGeom>
        </p:spPr>
      </p:pic>
      <p:pic>
        <p:nvPicPr>
          <p:cNvPr id="782" name="Picture 781" descr="test_pic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6126480"/>
            <a:ext cx="640080" cy="640080"/>
          </a:xfrm>
          <a:prstGeom prst="rect">
            <a:avLst/>
          </a:prstGeom>
        </p:spPr>
      </p:pic>
      <p:sp>
        <p:nvSpPr>
          <p:cNvPr id="783" name="TextBox 782"/>
          <p:cNvSpPr txBox="1"/>
          <p:nvPr/>
        </p:nvSpPr>
        <p:spPr>
          <a:xfrm>
            <a:off x="457200" y="65532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Youssef </a:t>
            </a:r>
            <a:br/>
            <a:r>
              <a:t>Essalhi</a:t>
            </a:r>
            <a:br/>
            <a:r>
              <a:t>polyvalent</a:t>
            </a:r>
            <a:br/>
            <a:r>
              <a:t>agent</a:t>
            </a:r>
          </a:p>
        </p:txBody>
      </p:sp>
      <p:sp>
        <p:nvSpPr>
          <p:cNvPr id="784" name="TextBox 783"/>
          <p:cNvSpPr txBox="1"/>
          <p:nvPr/>
        </p:nvSpPr>
        <p:spPr>
          <a:xfrm>
            <a:off x="457200" y="6431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5" name="Picture 784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" y="7406640"/>
            <a:ext cx="256032" cy="168442"/>
          </a:xfrm>
          <a:prstGeom prst="rect">
            <a:avLst/>
          </a:prstGeom>
        </p:spPr>
      </p:pic>
      <p:pic>
        <p:nvPicPr>
          <p:cNvPr id="786" name="Picture 785" descr="ipp_zineb_douah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6126480"/>
            <a:ext cx="640080" cy="640080"/>
          </a:xfrm>
          <a:prstGeom prst="rect">
            <a:avLst/>
          </a:prstGeom>
        </p:spPr>
      </p:pic>
      <p:sp>
        <p:nvSpPr>
          <p:cNvPr id="787" name="TextBox 786"/>
          <p:cNvSpPr txBox="1"/>
          <p:nvPr/>
        </p:nvSpPr>
        <p:spPr>
          <a:xfrm>
            <a:off x="1371600" y="65532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Zineb </a:t>
            </a:r>
            <a:br/>
            <a:r>
              <a:t>Douah</a:t>
            </a:r>
            <a:br/>
            <a:r>
              <a:t>Office Lead</a:t>
            </a:r>
          </a:p>
        </p:txBody>
      </p:sp>
      <p:sp>
        <p:nvSpPr>
          <p:cNvPr id="788" name="TextBox 787"/>
          <p:cNvSpPr txBox="1"/>
          <p:nvPr/>
        </p:nvSpPr>
        <p:spPr>
          <a:xfrm>
            <a:off x="1371600" y="6431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9" name="Picture 788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620" y="7406640"/>
            <a:ext cx="256032" cy="168442"/>
          </a:xfrm>
          <a:prstGeom prst="rect">
            <a:avLst/>
          </a:prstGeom>
        </p:spPr>
      </p:pic>
      <p:pic>
        <p:nvPicPr>
          <p:cNvPr id="790" name="Picture 789" descr="test_pic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6126480"/>
            <a:ext cx="640080" cy="640080"/>
          </a:xfrm>
          <a:prstGeom prst="rect">
            <a:avLst/>
          </a:prstGeom>
        </p:spPr>
      </p:pic>
      <p:sp>
        <p:nvSpPr>
          <p:cNvPr id="791" name="TextBox 790"/>
          <p:cNvSpPr txBox="1"/>
          <p:nvPr/>
        </p:nvSpPr>
        <p:spPr>
          <a:xfrm>
            <a:off x="2286000" y="65532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Jonalyn </a:t>
            </a:r>
            <a:br/>
            <a:r>
              <a:t>Taparan</a:t>
            </a:r>
            <a:br/>
            <a:r>
              <a:t>Office</a:t>
            </a:r>
            <a:br/>
            <a:r>
              <a:t>Assistant</a:t>
            </a:r>
          </a:p>
        </p:txBody>
      </p:sp>
      <p:sp>
        <p:nvSpPr>
          <p:cNvPr id="792" name="TextBox 791"/>
          <p:cNvSpPr txBox="1"/>
          <p:nvPr/>
        </p:nvSpPr>
        <p:spPr>
          <a:xfrm>
            <a:off x="2286000" y="6431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93" name="Picture 792" descr="UA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46020" y="7406640"/>
            <a:ext cx="256032" cy="1684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46" descr="A picture containing bed, man, white, c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8"/>
            <a:ext cx="3478534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46"/>
          <p:cNvSpPr/>
          <p:nvPr/>
        </p:nvSpPr>
        <p:spPr>
          <a:xfrm>
            <a:off x="0" y="-1"/>
            <a:ext cx="3478533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46"/>
          <p:cNvSpPr/>
          <p:nvPr/>
        </p:nvSpPr>
        <p:spPr>
          <a:xfrm>
            <a:off x="3578873" y="1194486"/>
            <a:ext cx="2125612" cy="312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777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Composed of generalists' profiles working with the different MCK offices all around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Align the staffing based on the sectors covered (Finance, Public sector, Energy, etc. 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Support the client both on short and long requests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Main clients / users are from: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-  The Middle East (UAE, KSA, and   Egypt),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 -Europe (France, Iberia, Benelux, UK, Poland, etc.),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 -Africa (Morocco, South Africa, Kenya, Nigeria, Angola, ..)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           -ROW (USA, Canada, India, Pakistan)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46"/>
          <p:cNvSpPr txBox="1"/>
          <p:nvPr/>
        </p:nvSpPr>
        <p:spPr>
          <a:xfrm>
            <a:off x="12062097" y="1179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0" name="Google Shape;1140;p46"/>
          <p:cNvGrpSpPr/>
          <p:nvPr/>
        </p:nvGrpSpPr>
        <p:grpSpPr>
          <a:xfrm>
            <a:off x="5719033" y="1194486"/>
            <a:ext cx="3580018" cy="3385906"/>
            <a:chOff x="6838838" y="2506636"/>
            <a:chExt cx="3580348" cy="3351426"/>
          </a:xfrm>
        </p:grpSpPr>
        <p:sp>
          <p:nvSpPr>
            <p:cNvPr id="1141" name="Google Shape;1141;p46"/>
            <p:cNvSpPr/>
            <p:nvPr/>
          </p:nvSpPr>
          <p:spPr>
            <a:xfrm rot="10800000">
              <a:off x="8628979" y="2506918"/>
              <a:ext cx="1790207" cy="1875438"/>
            </a:xfrm>
            <a:custGeom>
              <a:avLst/>
              <a:gdLst/>
              <a:ahLst/>
              <a:cxnLst/>
              <a:rect l="l" t="t" r="r" b="b"/>
              <a:pathLst>
                <a:path w="1969988" h="2063779" extrusionOk="0">
                  <a:moveTo>
                    <a:pt x="1969933" y="600391"/>
                  </a:moveTo>
                  <a:cubicBezTo>
                    <a:pt x="1943198" y="542426"/>
                    <a:pt x="1911292" y="487320"/>
                    <a:pt x="1874765" y="435789"/>
                  </a:cubicBezTo>
                  <a:cubicBezTo>
                    <a:pt x="1705057" y="196446"/>
                    <a:pt x="1435834" y="32613"/>
                    <a:pt x="1127444" y="4400"/>
                  </a:cubicBezTo>
                  <a:cubicBezTo>
                    <a:pt x="1096088" y="1540"/>
                    <a:pt x="1064292" y="0"/>
                    <a:pt x="1032166" y="0"/>
                  </a:cubicBezTo>
                  <a:cubicBezTo>
                    <a:pt x="462145" y="0"/>
                    <a:pt x="0" y="461966"/>
                    <a:pt x="0" y="1031890"/>
                  </a:cubicBezTo>
                  <a:cubicBezTo>
                    <a:pt x="0" y="1601758"/>
                    <a:pt x="462090" y="2063780"/>
                    <a:pt x="1032166" y="2063780"/>
                  </a:cubicBezTo>
                  <a:cubicBezTo>
                    <a:pt x="1448102" y="2063780"/>
                    <a:pt x="1806552" y="1817783"/>
                    <a:pt x="1969988" y="1463333"/>
                  </a:cubicBezTo>
                  <a:cubicBezTo>
                    <a:pt x="1840108" y="1182139"/>
                    <a:pt x="1847424" y="867067"/>
                    <a:pt x="1969933" y="600391"/>
                  </a:cubicBez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6"/>
            <p:cNvSpPr/>
            <p:nvPr/>
          </p:nvSpPr>
          <p:spPr>
            <a:xfrm rot="10800000">
              <a:off x="8663923" y="2572539"/>
              <a:ext cx="1689625" cy="1744098"/>
            </a:xfrm>
            <a:custGeom>
              <a:avLst/>
              <a:gdLst/>
              <a:ahLst/>
              <a:cxnLst/>
              <a:rect l="l" t="t" r="r" b="b"/>
              <a:pathLst>
                <a:path w="1859306" h="1919249" extrusionOk="0">
                  <a:moveTo>
                    <a:pt x="1859307" y="624094"/>
                  </a:moveTo>
                  <a:cubicBezTo>
                    <a:pt x="1723210" y="259636"/>
                    <a:pt x="1371912" y="0"/>
                    <a:pt x="959882" y="0"/>
                  </a:cubicBezTo>
                  <a:cubicBezTo>
                    <a:pt x="429744" y="0"/>
                    <a:pt x="0" y="429629"/>
                    <a:pt x="0" y="959625"/>
                  </a:cubicBezTo>
                  <a:cubicBezTo>
                    <a:pt x="0" y="1489621"/>
                    <a:pt x="429744" y="1919250"/>
                    <a:pt x="959882" y="1919250"/>
                  </a:cubicBezTo>
                  <a:cubicBezTo>
                    <a:pt x="1371912" y="1919250"/>
                    <a:pt x="1723155" y="1659669"/>
                    <a:pt x="1859307" y="1295266"/>
                  </a:cubicBezTo>
                  <a:cubicBezTo>
                    <a:pt x="1782732" y="1073687"/>
                    <a:pt x="1786087" y="837424"/>
                    <a:pt x="1859307" y="624094"/>
                  </a:cubicBezTo>
                  <a:close/>
                </a:path>
              </a:pathLst>
            </a:custGeom>
            <a:gradFill>
              <a:gsLst>
                <a:gs pos="0">
                  <a:srgbClr val="CCF1FF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6"/>
            <p:cNvSpPr/>
            <p:nvPr/>
          </p:nvSpPr>
          <p:spPr>
            <a:xfrm rot="10800000">
              <a:off x="6838838" y="2506636"/>
              <a:ext cx="1876150" cy="1875729"/>
            </a:xfrm>
            <a:custGeom>
              <a:avLst/>
              <a:gdLst/>
              <a:ahLst/>
              <a:cxnLst/>
              <a:rect l="l" t="t" r="r" b="b"/>
              <a:pathLst>
                <a:path w="2064561" h="2064099" extrusionOk="0">
                  <a:moveTo>
                    <a:pt x="1926116" y="516036"/>
                  </a:moveTo>
                  <a:cubicBezTo>
                    <a:pt x="1718176" y="155977"/>
                    <a:pt x="1325950" y="-31339"/>
                    <a:pt x="937354" y="4298"/>
                  </a:cubicBezTo>
                  <a:cubicBezTo>
                    <a:pt x="853903" y="122430"/>
                    <a:pt x="744156" y="224832"/>
                    <a:pt x="610646" y="301937"/>
                  </a:cubicBezTo>
                  <a:cubicBezTo>
                    <a:pt x="477135" y="378986"/>
                    <a:pt x="333556" y="422763"/>
                    <a:pt x="189483" y="436017"/>
                  </a:cubicBezTo>
                  <a:cubicBezTo>
                    <a:pt x="152682" y="488043"/>
                    <a:pt x="120995" y="543149"/>
                    <a:pt x="94645" y="600510"/>
                  </a:cubicBezTo>
                  <a:cubicBezTo>
                    <a:pt x="-27864" y="867185"/>
                    <a:pt x="-35180" y="1182202"/>
                    <a:pt x="94645" y="1463397"/>
                  </a:cubicBezTo>
                  <a:cubicBezTo>
                    <a:pt x="107848" y="1491940"/>
                    <a:pt x="122371" y="1520208"/>
                    <a:pt x="138379" y="1547981"/>
                  </a:cubicBezTo>
                  <a:cubicBezTo>
                    <a:pt x="423389" y="2041515"/>
                    <a:pt x="1054637" y="2210627"/>
                    <a:pt x="1548358" y="1925693"/>
                  </a:cubicBezTo>
                  <a:cubicBezTo>
                    <a:pt x="2041969" y="1640649"/>
                    <a:pt x="2211127" y="1009570"/>
                    <a:pt x="1926116" y="516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6"/>
            <p:cNvSpPr/>
            <p:nvPr/>
          </p:nvSpPr>
          <p:spPr>
            <a:xfrm rot="10800000">
              <a:off x="6904509" y="2572339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905916" y="0"/>
                    <a:pt x="852886" y="4730"/>
                    <a:pt x="801176" y="13309"/>
                  </a:cubicBezTo>
                  <a:cubicBezTo>
                    <a:pt x="728122" y="97288"/>
                    <a:pt x="640215" y="170873"/>
                    <a:pt x="538390" y="229663"/>
                  </a:cubicBezTo>
                  <a:cubicBezTo>
                    <a:pt x="436510" y="288454"/>
                    <a:pt x="328744" y="327831"/>
                    <a:pt x="219383" y="349115"/>
                  </a:cubicBezTo>
                  <a:cubicBezTo>
                    <a:pt x="82351" y="515038"/>
                    <a:pt x="0" y="727817"/>
                    <a:pt x="0" y="959790"/>
                  </a:cubicBezTo>
                  <a:cubicBezTo>
                    <a:pt x="0" y="1489842"/>
                    <a:pt x="429799" y="1919580"/>
                    <a:pt x="960047" y="1919580"/>
                  </a:cubicBezTo>
                  <a:cubicBezTo>
                    <a:pt x="1490295" y="1919580"/>
                    <a:pt x="1920093" y="1489897"/>
                    <a:pt x="1920093" y="959790"/>
                  </a:cubicBezTo>
                  <a:cubicBezTo>
                    <a:pt x="1920093" y="429684"/>
                    <a:pt x="1490240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6"/>
            <p:cNvSpPr/>
            <p:nvPr/>
          </p:nvSpPr>
          <p:spPr>
            <a:xfrm rot="10800000">
              <a:off x="7691020" y="3982296"/>
              <a:ext cx="1876212" cy="1875766"/>
            </a:xfrm>
            <a:custGeom>
              <a:avLst/>
              <a:gdLst/>
              <a:ahLst/>
              <a:cxnLst/>
              <a:rect l="l" t="t" r="r" b="b"/>
              <a:pathLst>
                <a:path w="2064631" h="2064139" extrusionOk="0">
                  <a:moveTo>
                    <a:pt x="937254" y="2059692"/>
                  </a:moveTo>
                  <a:cubicBezTo>
                    <a:pt x="1000131" y="2065576"/>
                    <a:pt x="1063779" y="2065631"/>
                    <a:pt x="1127261" y="2059802"/>
                  </a:cubicBezTo>
                  <a:cubicBezTo>
                    <a:pt x="1271334" y="2046603"/>
                    <a:pt x="1414912" y="2002826"/>
                    <a:pt x="1548423" y="1925722"/>
                  </a:cubicBezTo>
                  <a:cubicBezTo>
                    <a:pt x="1681934" y="1848672"/>
                    <a:pt x="1791680" y="1746215"/>
                    <a:pt x="1875132" y="1628083"/>
                  </a:cubicBezTo>
                  <a:cubicBezTo>
                    <a:pt x="2100291" y="1309437"/>
                    <a:pt x="2134122" y="876178"/>
                    <a:pt x="1926237" y="516119"/>
                  </a:cubicBezTo>
                  <a:cubicBezTo>
                    <a:pt x="1641226" y="22585"/>
                    <a:pt x="1009978" y="-146527"/>
                    <a:pt x="516257" y="138407"/>
                  </a:cubicBezTo>
                  <a:cubicBezTo>
                    <a:pt x="22591" y="423341"/>
                    <a:pt x="-146567" y="1054420"/>
                    <a:pt x="138444" y="1548009"/>
                  </a:cubicBezTo>
                  <a:cubicBezTo>
                    <a:pt x="154507" y="1575782"/>
                    <a:pt x="171725" y="1602510"/>
                    <a:pt x="189879" y="1628193"/>
                  </a:cubicBezTo>
                  <a:cubicBezTo>
                    <a:pt x="498324" y="1656516"/>
                    <a:pt x="767491" y="1820349"/>
                    <a:pt x="937254" y="2059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6"/>
            <p:cNvSpPr/>
            <p:nvPr/>
          </p:nvSpPr>
          <p:spPr>
            <a:xfrm rot="10800000">
              <a:off x="7756697" y="4047911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429854" y="0"/>
                    <a:pt x="0" y="429684"/>
                    <a:pt x="0" y="959790"/>
                  </a:cubicBezTo>
                  <a:cubicBezTo>
                    <a:pt x="0" y="1191818"/>
                    <a:pt x="82351" y="1404598"/>
                    <a:pt x="219438" y="1570520"/>
                  </a:cubicBezTo>
                  <a:cubicBezTo>
                    <a:pt x="449823" y="1615067"/>
                    <a:pt x="652867" y="1736113"/>
                    <a:pt x="801011" y="1906216"/>
                  </a:cubicBezTo>
                  <a:cubicBezTo>
                    <a:pt x="852776" y="1914850"/>
                    <a:pt x="905861" y="1919580"/>
                    <a:pt x="960047" y="1919580"/>
                  </a:cubicBezTo>
                  <a:cubicBezTo>
                    <a:pt x="1490240" y="1919580"/>
                    <a:pt x="1920093" y="1489841"/>
                    <a:pt x="1920093" y="959790"/>
                  </a:cubicBezTo>
                  <a:cubicBezTo>
                    <a:pt x="1920093" y="429739"/>
                    <a:pt x="1490295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CDD9FC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8067132" y="4506070"/>
              <a:ext cx="1287776" cy="822535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IKT (Insight &amp; </a:t>
              </a:r>
              <a:r>
                <a:rPr lang="fr-FR" sz="1800" b="1" i="0" u="none" strike="noStrike" cap="none" dirty="0" err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Knowledge</a:t>
              </a:r>
              <a:r>
                <a:rPr lang="fr-FR" sz="18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) Team</a:t>
              </a:r>
              <a:endParaRPr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7457604" y="3209932"/>
              <a:ext cx="609528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MCK</a:t>
              </a:r>
              <a:b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8911621" y="3154121"/>
              <a:ext cx="1209697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BCG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6"/>
            <p:cNvSpPr txBox="1"/>
            <p:nvPr/>
          </p:nvSpPr>
          <p:spPr>
            <a:xfrm>
              <a:off x="9869320" y="5262646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7575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46"/>
          <p:cNvSpPr/>
          <p:nvPr/>
        </p:nvSpPr>
        <p:spPr>
          <a:xfrm>
            <a:off x="6571136" y="4842092"/>
            <a:ext cx="2189544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Serves all of Infomineo’s clients that are not engaged in a big retainer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Execute complex projects that require strong analytical skills and creativity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Deliver high value-added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Build diversified expertise to support a large number of clients with different needs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46"/>
          <p:cNvSpPr txBox="1"/>
          <p:nvPr/>
        </p:nvSpPr>
        <p:spPr>
          <a:xfrm>
            <a:off x="309875" y="2791755"/>
            <a:ext cx="2945132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fr-FR" sz="3200" b="0" i="0" u="none" strike="noStrike" cap="none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Infomineo </a:t>
            </a:r>
            <a:r>
              <a:rPr lang="fr-FR" sz="3200" b="0" i="0" u="none" strike="noStrike" cap="none" dirty="0" err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Research</a:t>
            </a:r>
            <a:r>
              <a:rPr lang="fr-FR" sz="3200" b="0" i="0" u="none" strike="noStrike" cap="none" dirty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Teams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4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sp>
        <p:nvSpPr>
          <p:cNvPr id="1154" name="Google Shape;1154;p46"/>
          <p:cNvSpPr txBox="1"/>
          <p:nvPr/>
        </p:nvSpPr>
        <p:spPr>
          <a:xfrm>
            <a:off x="9281491" y="1312872"/>
            <a:ext cx="27705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Comprised of 3 different sub-teams focusing on different geographies (Europe &amp; Africa, Middle East, and KT Global)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Each Team member having 30+ databases at their disposal incl. big names such as Euromonitor, Oxford Economics, BMI, Global Data,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Working as a full off-site extension of the client research team capabilities with access to a big portion of BCG tools incl. email addresses &amp; slack communication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Researchers work directly with the case teams with no intermediaries, mainly on short engagements (4-8 hours) although long engagements lasting weeks are becoming more 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"/>
              <a:buChar char="▪"/>
            </a:pPr>
            <a:r>
              <a:rPr lang="fr-FR" sz="11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Offers sectorial specialization in different topics incl. (Industrial goods, Technology, Public Sector, Healthcare, Consumer products, etc.)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41EF53-9D72-409C-7EDE-FF0268C931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3222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4" name="Google Shape;754;p4"/>
          <p:cNvSpPr txBox="1">
            <a:spLocks noGrp="1"/>
          </p:cNvSpPr>
          <p:nvPr>
            <p:ph type="title"/>
          </p:nvPr>
        </p:nvSpPr>
        <p:spPr>
          <a:xfrm>
            <a:off x="509222" y="592534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en-US" dirty="0"/>
              <a:t>Business Research Leaders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 txBox="1">
            <a:spLocks noGrp="1"/>
          </p:cNvSpPr>
          <p:nvPr>
            <p:ph type="sldNum" idx="12"/>
          </p:nvPr>
        </p:nvSpPr>
        <p:spPr>
          <a:xfrm>
            <a:off x="11993228" y="66814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sp>
        <p:nvSpPr>
          <p:cNvPr id="756" name="Google Shape;756;p4"/>
          <p:cNvSpPr txBox="1"/>
          <p:nvPr/>
        </p:nvSpPr>
        <p:spPr>
          <a:xfrm>
            <a:off x="1234410" y="19302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Picture 756" descr="ipp_abdelrahman_solim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37360"/>
            <a:ext cx="640080" cy="640080"/>
          </a:xfrm>
          <a:prstGeom prst="rect">
            <a:avLst/>
          </a:prstGeom>
        </p:spPr>
      </p:pic>
      <p:sp>
        <p:nvSpPr>
          <p:cNvPr id="758" name="TextBox 757"/>
          <p:cNvSpPr txBox="1"/>
          <p:nvPr/>
        </p:nvSpPr>
        <p:spPr>
          <a:xfrm>
            <a:off x="4572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Abdelrahman Soliman</a:t>
            </a:r>
            <a:br/>
            <a:r>
              <a:t>Team Lead</a:t>
            </a:r>
          </a:p>
        </p:txBody>
      </p:sp>
      <p:sp>
        <p:nvSpPr>
          <p:cNvPr id="759" name="TextBox 758"/>
          <p:cNvSpPr txBox="1"/>
          <p:nvPr/>
        </p:nvSpPr>
        <p:spPr>
          <a:xfrm>
            <a:off x="4572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0" name="Picture 75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" y="3017520"/>
            <a:ext cx="256032" cy="168442"/>
          </a:xfrm>
          <a:prstGeom prst="rect">
            <a:avLst/>
          </a:prstGeom>
        </p:spPr>
      </p:pic>
      <p:pic>
        <p:nvPicPr>
          <p:cNvPr id="761" name="Picture 760" descr="ipp_ahmed_dessouk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640080" cy="640080"/>
          </a:xfrm>
          <a:prstGeom prst="rect">
            <a:avLst/>
          </a:prstGeom>
        </p:spPr>
      </p:pic>
      <p:sp>
        <p:nvSpPr>
          <p:cNvPr id="762" name="TextBox 761"/>
          <p:cNvSpPr txBox="1"/>
          <p:nvPr/>
        </p:nvSpPr>
        <p:spPr>
          <a:xfrm>
            <a:off x="13716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</a:t>
            </a:r>
            <a:br/>
            <a:r>
              <a:t>Dessouki</a:t>
            </a:r>
            <a:br/>
            <a:r>
              <a:t>Team Lead</a:t>
            </a:r>
          </a:p>
        </p:txBody>
      </p:sp>
      <p:sp>
        <p:nvSpPr>
          <p:cNvPr id="763" name="TextBox 762"/>
          <p:cNvSpPr txBox="1"/>
          <p:nvPr/>
        </p:nvSpPr>
        <p:spPr>
          <a:xfrm>
            <a:off x="13716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4" name="Picture 76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620" y="3017520"/>
            <a:ext cx="256032" cy="168442"/>
          </a:xfrm>
          <a:prstGeom prst="rect">
            <a:avLst/>
          </a:prstGeom>
        </p:spPr>
      </p:pic>
      <p:pic>
        <p:nvPicPr>
          <p:cNvPr id="765" name="Picture 764" descr="ipp_ahmed_el_deeb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640080" cy="640080"/>
          </a:xfrm>
          <a:prstGeom prst="rect">
            <a:avLst/>
          </a:prstGeom>
        </p:spPr>
      </p:pic>
      <p:sp>
        <p:nvSpPr>
          <p:cNvPr id="766" name="TextBox 765"/>
          <p:cNvSpPr txBox="1"/>
          <p:nvPr/>
        </p:nvSpPr>
        <p:spPr>
          <a:xfrm>
            <a:off x="22860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</a:t>
            </a:r>
            <a:br/>
            <a:r>
              <a:t>El Deeb</a:t>
            </a:r>
            <a:br/>
            <a:r>
              <a:t>Manager</a:t>
            </a:r>
          </a:p>
        </p:txBody>
      </p:sp>
      <p:sp>
        <p:nvSpPr>
          <p:cNvPr id="767" name="TextBox 766"/>
          <p:cNvSpPr txBox="1"/>
          <p:nvPr/>
        </p:nvSpPr>
        <p:spPr>
          <a:xfrm>
            <a:off x="22860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68" name="Picture 76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020" y="3017520"/>
            <a:ext cx="256032" cy="168442"/>
          </a:xfrm>
          <a:prstGeom prst="rect">
            <a:avLst/>
          </a:prstGeom>
        </p:spPr>
      </p:pic>
      <p:pic>
        <p:nvPicPr>
          <p:cNvPr id="769" name="Picture 768" descr="ipp_ahmed_el_guind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737360"/>
            <a:ext cx="640080" cy="640080"/>
          </a:xfrm>
          <a:prstGeom prst="rect">
            <a:avLst/>
          </a:prstGeom>
        </p:spPr>
      </p:pic>
      <p:sp>
        <p:nvSpPr>
          <p:cNvPr id="770" name="TextBox 769"/>
          <p:cNvSpPr txBox="1"/>
          <p:nvPr/>
        </p:nvSpPr>
        <p:spPr>
          <a:xfrm>
            <a:off x="32004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El </a:t>
            </a:r>
            <a:br/>
            <a:r>
              <a:t>Guindy</a:t>
            </a:r>
            <a:br/>
            <a:r>
              <a:t>Manager</a:t>
            </a:r>
          </a:p>
        </p:txBody>
      </p:sp>
      <p:sp>
        <p:nvSpPr>
          <p:cNvPr id="771" name="TextBox 770"/>
          <p:cNvSpPr txBox="1"/>
          <p:nvPr/>
        </p:nvSpPr>
        <p:spPr>
          <a:xfrm>
            <a:off x="32004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72" name="Picture 77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420" y="3017520"/>
            <a:ext cx="256032" cy="168442"/>
          </a:xfrm>
          <a:prstGeom prst="rect">
            <a:avLst/>
          </a:prstGeom>
        </p:spPr>
      </p:pic>
      <p:pic>
        <p:nvPicPr>
          <p:cNvPr id="773" name="Picture 772" descr="ipp_antonio_pilogall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1737360"/>
            <a:ext cx="640080" cy="640080"/>
          </a:xfrm>
          <a:prstGeom prst="rect">
            <a:avLst/>
          </a:prstGeom>
        </p:spPr>
      </p:pic>
      <p:sp>
        <p:nvSpPr>
          <p:cNvPr id="774" name="TextBox 773"/>
          <p:cNvSpPr txBox="1"/>
          <p:nvPr/>
        </p:nvSpPr>
        <p:spPr>
          <a:xfrm>
            <a:off x="41148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Antonio </a:t>
            </a:r>
            <a:br/>
            <a:r>
              <a:t>Pilogallo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775" name="TextBox 774"/>
          <p:cNvSpPr txBox="1"/>
          <p:nvPr/>
        </p:nvSpPr>
        <p:spPr>
          <a:xfrm>
            <a:off x="41148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76" name="Picture 77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820" y="3017520"/>
            <a:ext cx="256032" cy="168442"/>
          </a:xfrm>
          <a:prstGeom prst="rect">
            <a:avLst/>
          </a:prstGeom>
        </p:spPr>
      </p:pic>
      <p:pic>
        <p:nvPicPr>
          <p:cNvPr id="777" name="Picture 776" descr="ipp_fadila_noureldi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737360"/>
            <a:ext cx="640080" cy="640080"/>
          </a:xfrm>
          <a:prstGeom prst="rect">
            <a:avLst/>
          </a:prstGeom>
        </p:spPr>
      </p:pic>
      <p:sp>
        <p:nvSpPr>
          <p:cNvPr id="778" name="TextBox 777"/>
          <p:cNvSpPr txBox="1"/>
          <p:nvPr/>
        </p:nvSpPr>
        <p:spPr>
          <a:xfrm>
            <a:off x="50292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Fadila </a:t>
            </a:r>
            <a:br/>
            <a:r>
              <a:t>Noureldin</a:t>
            </a:r>
            <a:br/>
            <a:r>
              <a:t>Manager</a:t>
            </a:r>
          </a:p>
        </p:txBody>
      </p:sp>
      <p:sp>
        <p:nvSpPr>
          <p:cNvPr id="779" name="TextBox 778"/>
          <p:cNvSpPr txBox="1"/>
          <p:nvPr/>
        </p:nvSpPr>
        <p:spPr>
          <a:xfrm>
            <a:off x="50292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0" name="Picture 77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220" y="3017520"/>
            <a:ext cx="256032" cy="168442"/>
          </a:xfrm>
          <a:prstGeom prst="rect">
            <a:avLst/>
          </a:prstGeom>
        </p:spPr>
      </p:pic>
      <p:pic>
        <p:nvPicPr>
          <p:cNvPr id="781" name="Picture 780" descr="ipp_farah_harb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1737360"/>
            <a:ext cx="640080" cy="640080"/>
          </a:xfrm>
          <a:prstGeom prst="rect">
            <a:avLst/>
          </a:prstGeom>
        </p:spPr>
      </p:pic>
      <p:sp>
        <p:nvSpPr>
          <p:cNvPr id="782" name="TextBox 781"/>
          <p:cNvSpPr txBox="1"/>
          <p:nvPr/>
        </p:nvSpPr>
        <p:spPr>
          <a:xfrm>
            <a:off x="59436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Farah </a:t>
            </a:r>
            <a:br/>
            <a:r>
              <a:t>Harb</a:t>
            </a:r>
            <a:br/>
            <a:r>
              <a:t>Team Lead</a:t>
            </a:r>
          </a:p>
        </p:txBody>
      </p:sp>
      <p:sp>
        <p:nvSpPr>
          <p:cNvPr id="783" name="TextBox 782"/>
          <p:cNvSpPr txBox="1"/>
          <p:nvPr/>
        </p:nvSpPr>
        <p:spPr>
          <a:xfrm>
            <a:off x="59436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4" name="Picture 78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620" y="3017520"/>
            <a:ext cx="256032" cy="168442"/>
          </a:xfrm>
          <a:prstGeom prst="rect">
            <a:avLst/>
          </a:prstGeom>
        </p:spPr>
      </p:pic>
      <p:pic>
        <p:nvPicPr>
          <p:cNvPr id="785" name="Picture 784" descr="ipp_federica_ibrahi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0" y="1737360"/>
            <a:ext cx="640080" cy="640080"/>
          </a:xfrm>
          <a:prstGeom prst="rect">
            <a:avLst/>
          </a:prstGeom>
        </p:spPr>
      </p:pic>
      <p:sp>
        <p:nvSpPr>
          <p:cNvPr id="786" name="TextBox 785"/>
          <p:cNvSpPr txBox="1"/>
          <p:nvPr/>
        </p:nvSpPr>
        <p:spPr>
          <a:xfrm>
            <a:off x="68580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Federica </a:t>
            </a:r>
            <a:br/>
            <a:r>
              <a:t>Ibrahim</a:t>
            </a:r>
            <a:br/>
            <a:r>
              <a:t>Manager</a:t>
            </a:r>
          </a:p>
        </p:txBody>
      </p:sp>
      <p:sp>
        <p:nvSpPr>
          <p:cNvPr id="787" name="TextBox 786"/>
          <p:cNvSpPr txBox="1"/>
          <p:nvPr/>
        </p:nvSpPr>
        <p:spPr>
          <a:xfrm>
            <a:off x="68580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88" name="Picture 78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020" y="3017520"/>
            <a:ext cx="256032" cy="168442"/>
          </a:xfrm>
          <a:prstGeom prst="rect">
            <a:avLst/>
          </a:prstGeom>
        </p:spPr>
      </p:pic>
      <p:pic>
        <p:nvPicPr>
          <p:cNvPr id="789" name="Picture 788" descr="ipp_hadil_naguib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1737360"/>
            <a:ext cx="640080" cy="640080"/>
          </a:xfrm>
          <a:prstGeom prst="rect">
            <a:avLst/>
          </a:prstGeom>
        </p:spPr>
      </p:pic>
      <p:sp>
        <p:nvSpPr>
          <p:cNvPr id="790" name="TextBox 789"/>
          <p:cNvSpPr txBox="1"/>
          <p:nvPr/>
        </p:nvSpPr>
        <p:spPr>
          <a:xfrm>
            <a:off x="77724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Hadil </a:t>
            </a:r>
            <a:br/>
            <a:r>
              <a:t>Naguib</a:t>
            </a:r>
            <a:br/>
            <a:r>
              <a:t>Manager</a:t>
            </a:r>
          </a:p>
        </p:txBody>
      </p:sp>
      <p:sp>
        <p:nvSpPr>
          <p:cNvPr id="791" name="TextBox 790"/>
          <p:cNvSpPr txBox="1"/>
          <p:nvPr/>
        </p:nvSpPr>
        <p:spPr>
          <a:xfrm>
            <a:off x="77724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92" name="Picture 79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420" y="3017520"/>
            <a:ext cx="256032" cy="168442"/>
          </a:xfrm>
          <a:prstGeom prst="rect">
            <a:avLst/>
          </a:prstGeom>
        </p:spPr>
      </p:pic>
      <p:pic>
        <p:nvPicPr>
          <p:cNvPr id="793" name="Picture 792" descr="ipp_hazem_omari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800" y="1737360"/>
            <a:ext cx="640080" cy="640080"/>
          </a:xfrm>
          <a:prstGeom prst="rect">
            <a:avLst/>
          </a:prstGeom>
        </p:spPr>
      </p:pic>
      <p:sp>
        <p:nvSpPr>
          <p:cNvPr id="794" name="TextBox 793"/>
          <p:cNvSpPr txBox="1"/>
          <p:nvPr/>
        </p:nvSpPr>
        <p:spPr>
          <a:xfrm>
            <a:off x="86868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Hazem </a:t>
            </a:r>
            <a:br/>
            <a:r>
              <a:t>Omari</a:t>
            </a:r>
            <a:br/>
            <a:r>
              <a:t>Team Lead</a:t>
            </a:r>
          </a:p>
        </p:txBody>
      </p:sp>
      <p:sp>
        <p:nvSpPr>
          <p:cNvPr id="795" name="TextBox 794"/>
          <p:cNvSpPr txBox="1"/>
          <p:nvPr/>
        </p:nvSpPr>
        <p:spPr>
          <a:xfrm>
            <a:off x="86868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96" name="Picture 79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820" y="3017520"/>
            <a:ext cx="256032" cy="168442"/>
          </a:xfrm>
          <a:prstGeom prst="rect">
            <a:avLst/>
          </a:prstGeom>
        </p:spPr>
      </p:pic>
      <p:pic>
        <p:nvPicPr>
          <p:cNvPr id="797" name="Picture 796" descr="ipp_kholoud_azzazy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1737360"/>
            <a:ext cx="640080" cy="640080"/>
          </a:xfrm>
          <a:prstGeom prst="rect">
            <a:avLst/>
          </a:prstGeom>
        </p:spPr>
      </p:pic>
      <p:sp>
        <p:nvSpPr>
          <p:cNvPr id="798" name="TextBox 797"/>
          <p:cNvSpPr txBox="1"/>
          <p:nvPr/>
        </p:nvSpPr>
        <p:spPr>
          <a:xfrm>
            <a:off x="96012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Kholoud </a:t>
            </a:r>
            <a:br/>
            <a:r>
              <a:t>Azzazy</a:t>
            </a:r>
            <a:br/>
            <a:r>
              <a:t>Manager</a:t>
            </a:r>
          </a:p>
        </p:txBody>
      </p:sp>
      <p:sp>
        <p:nvSpPr>
          <p:cNvPr id="799" name="TextBox 798"/>
          <p:cNvSpPr txBox="1"/>
          <p:nvPr/>
        </p:nvSpPr>
        <p:spPr>
          <a:xfrm>
            <a:off x="96012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00" name="Picture 79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1220" y="3017520"/>
            <a:ext cx="256032" cy="168442"/>
          </a:xfrm>
          <a:prstGeom prst="rect">
            <a:avLst/>
          </a:prstGeom>
        </p:spPr>
      </p:pic>
      <p:pic>
        <p:nvPicPr>
          <p:cNvPr id="801" name="Picture 800" descr="ipp_loay_sherin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600" y="1737360"/>
            <a:ext cx="640080" cy="640080"/>
          </a:xfrm>
          <a:prstGeom prst="rect">
            <a:avLst/>
          </a:prstGeom>
        </p:spPr>
      </p:pic>
      <p:sp>
        <p:nvSpPr>
          <p:cNvPr id="802" name="TextBox 801"/>
          <p:cNvSpPr txBox="1"/>
          <p:nvPr/>
        </p:nvSpPr>
        <p:spPr>
          <a:xfrm>
            <a:off x="105156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Loay </a:t>
            </a:r>
            <a:br/>
            <a:r>
              <a:t>Sherine</a:t>
            </a:r>
            <a:br/>
            <a:r>
              <a:t>Team Lead</a:t>
            </a:r>
          </a:p>
        </p:txBody>
      </p:sp>
      <p:sp>
        <p:nvSpPr>
          <p:cNvPr id="803" name="TextBox 802"/>
          <p:cNvSpPr txBox="1"/>
          <p:nvPr/>
        </p:nvSpPr>
        <p:spPr>
          <a:xfrm>
            <a:off x="105156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04" name="Picture 80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5620" y="3017520"/>
            <a:ext cx="256032" cy="168442"/>
          </a:xfrm>
          <a:prstGeom prst="rect">
            <a:avLst/>
          </a:prstGeom>
        </p:spPr>
      </p:pic>
      <p:pic>
        <p:nvPicPr>
          <p:cNvPr id="805" name="Picture 804" descr="ipp_maha_sale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30000" y="1737360"/>
            <a:ext cx="640080" cy="640080"/>
          </a:xfrm>
          <a:prstGeom prst="rect">
            <a:avLst/>
          </a:prstGeom>
        </p:spPr>
      </p:pic>
      <p:sp>
        <p:nvSpPr>
          <p:cNvPr id="806" name="TextBox 805"/>
          <p:cNvSpPr txBox="1"/>
          <p:nvPr/>
        </p:nvSpPr>
        <p:spPr>
          <a:xfrm>
            <a:off x="114300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Maha </a:t>
            </a:r>
            <a:br/>
            <a:r>
              <a:t>Salem</a:t>
            </a:r>
            <a:br/>
            <a:r>
              <a:t>Manager</a:t>
            </a:r>
          </a:p>
        </p:txBody>
      </p:sp>
      <p:sp>
        <p:nvSpPr>
          <p:cNvPr id="807" name="TextBox 806"/>
          <p:cNvSpPr txBox="1"/>
          <p:nvPr/>
        </p:nvSpPr>
        <p:spPr>
          <a:xfrm>
            <a:off x="114300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08" name="Picture 80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0020" y="3017520"/>
            <a:ext cx="256032" cy="168442"/>
          </a:xfrm>
          <a:prstGeom prst="rect">
            <a:avLst/>
          </a:prstGeom>
        </p:spPr>
      </p:pic>
      <p:pic>
        <p:nvPicPr>
          <p:cNvPr id="809" name="Picture 808" descr="ipp_perihan_alhusseini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108960"/>
            <a:ext cx="640080" cy="640080"/>
          </a:xfrm>
          <a:prstGeom prst="rect">
            <a:avLst/>
          </a:prstGeom>
        </p:spPr>
      </p:pic>
      <p:sp>
        <p:nvSpPr>
          <p:cNvPr id="810" name="TextBox 809"/>
          <p:cNvSpPr txBox="1"/>
          <p:nvPr/>
        </p:nvSpPr>
        <p:spPr>
          <a:xfrm>
            <a:off x="4572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Perihan </a:t>
            </a:r>
            <a:br/>
            <a:r>
              <a:t>Alhusseini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811" name="TextBox 810"/>
          <p:cNvSpPr txBox="1"/>
          <p:nvPr/>
        </p:nvSpPr>
        <p:spPr>
          <a:xfrm>
            <a:off x="4572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12" name="Picture 81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" y="4389120"/>
            <a:ext cx="256032" cy="168442"/>
          </a:xfrm>
          <a:prstGeom prst="rect">
            <a:avLst/>
          </a:prstGeom>
        </p:spPr>
      </p:pic>
      <p:pic>
        <p:nvPicPr>
          <p:cNvPr id="813" name="Picture 812" descr="ipp_sofia_aziz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1600" y="3108960"/>
            <a:ext cx="640080" cy="640080"/>
          </a:xfrm>
          <a:prstGeom prst="rect">
            <a:avLst/>
          </a:prstGeom>
        </p:spPr>
      </p:pic>
      <p:sp>
        <p:nvSpPr>
          <p:cNvPr id="814" name="TextBox 813"/>
          <p:cNvSpPr txBox="1"/>
          <p:nvPr/>
        </p:nvSpPr>
        <p:spPr>
          <a:xfrm>
            <a:off x="13716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Sofia </a:t>
            </a:r>
            <a:br/>
            <a:r>
              <a:t>Aziz</a:t>
            </a:r>
            <a:br/>
            <a:r>
              <a:t>Team Lead</a:t>
            </a:r>
          </a:p>
        </p:txBody>
      </p:sp>
      <p:sp>
        <p:nvSpPr>
          <p:cNvPr id="815" name="TextBox 814"/>
          <p:cNvSpPr txBox="1"/>
          <p:nvPr/>
        </p:nvSpPr>
        <p:spPr>
          <a:xfrm>
            <a:off x="13716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16" name="Picture 81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620" y="4389120"/>
            <a:ext cx="256032" cy="168442"/>
          </a:xfrm>
          <a:prstGeom prst="rect">
            <a:avLst/>
          </a:prstGeom>
        </p:spPr>
      </p:pic>
      <p:pic>
        <p:nvPicPr>
          <p:cNvPr id="817" name="Picture 816" descr="ipp_yahia_el_ghandour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3108960"/>
            <a:ext cx="640080" cy="640080"/>
          </a:xfrm>
          <a:prstGeom prst="rect">
            <a:avLst/>
          </a:prstGeom>
        </p:spPr>
      </p:pic>
      <p:sp>
        <p:nvSpPr>
          <p:cNvPr id="818" name="TextBox 817"/>
          <p:cNvSpPr txBox="1"/>
          <p:nvPr/>
        </p:nvSpPr>
        <p:spPr>
          <a:xfrm>
            <a:off x="22860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Yahia El </a:t>
            </a:r>
            <a:br/>
            <a:r>
              <a:t>Ghandour</a:t>
            </a:r>
            <a:br/>
            <a:r>
              <a:t>Manager</a:t>
            </a:r>
          </a:p>
        </p:txBody>
      </p:sp>
      <p:sp>
        <p:nvSpPr>
          <p:cNvPr id="819" name="TextBox 818"/>
          <p:cNvSpPr txBox="1"/>
          <p:nvPr/>
        </p:nvSpPr>
        <p:spPr>
          <a:xfrm>
            <a:off x="22860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20" name="Picture 81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020" y="4389120"/>
            <a:ext cx="256032" cy="168442"/>
          </a:xfrm>
          <a:prstGeom prst="rect">
            <a:avLst/>
          </a:prstGeom>
        </p:spPr>
      </p:pic>
      <p:pic>
        <p:nvPicPr>
          <p:cNvPr id="821" name="Picture 820" descr="ipp_cesar_armando_espinosa_resendiz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00400" y="3108960"/>
            <a:ext cx="640080" cy="640080"/>
          </a:xfrm>
          <a:prstGeom prst="rect">
            <a:avLst/>
          </a:prstGeom>
        </p:spPr>
      </p:pic>
      <p:sp>
        <p:nvSpPr>
          <p:cNvPr id="822" name="TextBox 821"/>
          <p:cNvSpPr txBox="1"/>
          <p:nvPr/>
        </p:nvSpPr>
        <p:spPr>
          <a:xfrm>
            <a:off x="32004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Cesar Armando </a:t>
            </a:r>
            <a:br/>
            <a:r>
              <a:t>Espinosa Resendiz</a:t>
            </a:r>
            <a:br/>
            <a:r>
              <a:t>Manager</a:t>
            </a:r>
          </a:p>
        </p:txBody>
      </p:sp>
      <p:sp>
        <p:nvSpPr>
          <p:cNvPr id="823" name="TextBox 822"/>
          <p:cNvSpPr txBox="1"/>
          <p:nvPr/>
        </p:nvSpPr>
        <p:spPr>
          <a:xfrm>
            <a:off x="32004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24" name="Picture 823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60420" y="4389120"/>
            <a:ext cx="256032" cy="168442"/>
          </a:xfrm>
          <a:prstGeom prst="rect">
            <a:avLst/>
          </a:prstGeom>
        </p:spPr>
      </p:pic>
      <p:pic>
        <p:nvPicPr>
          <p:cNvPr id="825" name="Picture 824" descr="ipp_ilai_fleitman_soffer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14800" y="3108960"/>
            <a:ext cx="640080" cy="640080"/>
          </a:xfrm>
          <a:prstGeom prst="rect">
            <a:avLst/>
          </a:prstGeom>
        </p:spPr>
      </p:pic>
      <p:sp>
        <p:nvSpPr>
          <p:cNvPr id="826" name="TextBox 825"/>
          <p:cNvSpPr txBox="1"/>
          <p:nvPr/>
        </p:nvSpPr>
        <p:spPr>
          <a:xfrm>
            <a:off x="41148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Ilai </a:t>
            </a:r>
            <a:br/>
            <a:r>
              <a:t>Fleitman Soffer</a:t>
            </a:r>
            <a:br/>
            <a:r>
              <a:t>Team Lead</a:t>
            </a:r>
          </a:p>
        </p:txBody>
      </p:sp>
      <p:sp>
        <p:nvSpPr>
          <p:cNvPr id="827" name="TextBox 826"/>
          <p:cNvSpPr txBox="1"/>
          <p:nvPr/>
        </p:nvSpPr>
        <p:spPr>
          <a:xfrm>
            <a:off x="41148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28" name="Picture 827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74820" y="4389120"/>
            <a:ext cx="256032" cy="168442"/>
          </a:xfrm>
          <a:prstGeom prst="rect">
            <a:avLst/>
          </a:prstGeom>
        </p:spPr>
      </p:pic>
      <p:pic>
        <p:nvPicPr>
          <p:cNvPr id="829" name="Picture 828" descr="ipp_jesus_rene_cazares_juarez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29200" y="3108960"/>
            <a:ext cx="640080" cy="640080"/>
          </a:xfrm>
          <a:prstGeom prst="rect">
            <a:avLst/>
          </a:prstGeom>
        </p:spPr>
      </p:pic>
      <p:sp>
        <p:nvSpPr>
          <p:cNvPr id="830" name="TextBox 829"/>
          <p:cNvSpPr txBox="1"/>
          <p:nvPr/>
        </p:nvSpPr>
        <p:spPr>
          <a:xfrm>
            <a:off x="50292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Jesus Rene </a:t>
            </a:r>
            <a:br/>
            <a:r>
              <a:t>Cazares Juarez</a:t>
            </a:r>
            <a:br/>
            <a:r>
              <a:t>Manager</a:t>
            </a:r>
          </a:p>
        </p:txBody>
      </p:sp>
      <p:sp>
        <p:nvSpPr>
          <p:cNvPr id="831" name="TextBox 830"/>
          <p:cNvSpPr txBox="1"/>
          <p:nvPr/>
        </p:nvSpPr>
        <p:spPr>
          <a:xfrm>
            <a:off x="50292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32" name="Picture 831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89220" y="4389120"/>
            <a:ext cx="256032" cy="168442"/>
          </a:xfrm>
          <a:prstGeom prst="rect">
            <a:avLst/>
          </a:prstGeom>
        </p:spPr>
      </p:pic>
      <p:pic>
        <p:nvPicPr>
          <p:cNvPr id="833" name="Picture 832" descr="ipp_maria_jose_toledo_diaz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43600" y="3108960"/>
            <a:ext cx="640080" cy="640080"/>
          </a:xfrm>
          <a:prstGeom prst="rect">
            <a:avLst/>
          </a:prstGeom>
        </p:spPr>
      </p:pic>
      <p:sp>
        <p:nvSpPr>
          <p:cNvPr id="834" name="TextBox 833"/>
          <p:cNvSpPr txBox="1"/>
          <p:nvPr/>
        </p:nvSpPr>
        <p:spPr>
          <a:xfrm>
            <a:off x="59436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Maria Jose </a:t>
            </a:r>
            <a:br/>
            <a:r>
              <a:t>Toledo Diaz</a:t>
            </a:r>
            <a:br/>
            <a:r>
              <a:t>Team Lead</a:t>
            </a:r>
          </a:p>
        </p:txBody>
      </p:sp>
      <p:sp>
        <p:nvSpPr>
          <p:cNvPr id="835" name="TextBox 834"/>
          <p:cNvSpPr txBox="1"/>
          <p:nvPr/>
        </p:nvSpPr>
        <p:spPr>
          <a:xfrm>
            <a:off x="59436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36" name="Picture 835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03620" y="4389120"/>
            <a:ext cx="256032" cy="168442"/>
          </a:xfrm>
          <a:prstGeom prst="rect">
            <a:avLst/>
          </a:prstGeom>
        </p:spPr>
      </p:pic>
      <p:pic>
        <p:nvPicPr>
          <p:cNvPr id="837" name="Picture 836" descr="ipp_sophia_von_oppersdorff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58000" y="3108960"/>
            <a:ext cx="640080" cy="640080"/>
          </a:xfrm>
          <a:prstGeom prst="rect">
            <a:avLst/>
          </a:prstGeom>
        </p:spPr>
      </p:pic>
      <p:sp>
        <p:nvSpPr>
          <p:cNvPr id="838" name="TextBox 837"/>
          <p:cNvSpPr txBox="1"/>
          <p:nvPr/>
        </p:nvSpPr>
        <p:spPr>
          <a:xfrm>
            <a:off x="68580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Sophia von </a:t>
            </a:r>
            <a:br/>
            <a:r>
              <a:t>Oppersdorff</a:t>
            </a:r>
            <a:br/>
            <a:r>
              <a:t>Manager</a:t>
            </a:r>
          </a:p>
        </p:txBody>
      </p:sp>
      <p:sp>
        <p:nvSpPr>
          <p:cNvPr id="839" name="TextBox 838"/>
          <p:cNvSpPr txBox="1"/>
          <p:nvPr/>
        </p:nvSpPr>
        <p:spPr>
          <a:xfrm>
            <a:off x="68580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40" name="Picture 839" descr="Mexico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18020" y="4389120"/>
            <a:ext cx="256032" cy="168442"/>
          </a:xfrm>
          <a:prstGeom prst="rect">
            <a:avLst/>
          </a:prstGeom>
        </p:spPr>
      </p:pic>
      <p:pic>
        <p:nvPicPr>
          <p:cNvPr id="841" name="Picture 840" descr="ipp_ahmed_salah_eddine_rkhioui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72400" y="3108960"/>
            <a:ext cx="640080" cy="640080"/>
          </a:xfrm>
          <a:prstGeom prst="rect">
            <a:avLst/>
          </a:prstGeom>
        </p:spPr>
      </p:pic>
      <p:sp>
        <p:nvSpPr>
          <p:cNvPr id="842" name="TextBox 841"/>
          <p:cNvSpPr txBox="1"/>
          <p:nvPr/>
        </p:nvSpPr>
        <p:spPr>
          <a:xfrm>
            <a:off x="77724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Salah </a:t>
            </a:r>
            <a:br/>
            <a:r>
              <a:t>Eddine Rkhioui</a:t>
            </a:r>
            <a:br/>
            <a:r>
              <a:t>Team Lead</a:t>
            </a:r>
          </a:p>
        </p:txBody>
      </p:sp>
      <p:sp>
        <p:nvSpPr>
          <p:cNvPr id="843" name="TextBox 842"/>
          <p:cNvSpPr txBox="1"/>
          <p:nvPr/>
        </p:nvSpPr>
        <p:spPr>
          <a:xfrm>
            <a:off x="77724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44" name="Picture 843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32420" y="4389120"/>
            <a:ext cx="256032" cy="168442"/>
          </a:xfrm>
          <a:prstGeom prst="rect">
            <a:avLst/>
          </a:prstGeom>
        </p:spPr>
      </p:pic>
      <p:pic>
        <p:nvPicPr>
          <p:cNvPr id="845" name="Picture 844" descr="ipp_fadoua_nassi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686800" y="3108960"/>
            <a:ext cx="640080" cy="640080"/>
          </a:xfrm>
          <a:prstGeom prst="rect">
            <a:avLst/>
          </a:prstGeom>
        </p:spPr>
      </p:pic>
      <p:sp>
        <p:nvSpPr>
          <p:cNvPr id="846" name="TextBox 845"/>
          <p:cNvSpPr txBox="1"/>
          <p:nvPr/>
        </p:nvSpPr>
        <p:spPr>
          <a:xfrm>
            <a:off x="86868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Fadoua </a:t>
            </a:r>
            <a:br/>
            <a:r>
              <a:t>Nassi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847" name="TextBox 846"/>
          <p:cNvSpPr txBox="1"/>
          <p:nvPr/>
        </p:nvSpPr>
        <p:spPr>
          <a:xfrm>
            <a:off x="86868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48" name="Picture 847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46820" y="4389120"/>
            <a:ext cx="256032" cy="168442"/>
          </a:xfrm>
          <a:prstGeom prst="rect">
            <a:avLst/>
          </a:prstGeom>
        </p:spPr>
      </p:pic>
      <p:pic>
        <p:nvPicPr>
          <p:cNvPr id="849" name="Picture 848" descr="ipp_fadwa_el_khalil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01200" y="3108960"/>
            <a:ext cx="640080" cy="640080"/>
          </a:xfrm>
          <a:prstGeom prst="rect">
            <a:avLst/>
          </a:prstGeom>
        </p:spPr>
      </p:pic>
      <p:sp>
        <p:nvSpPr>
          <p:cNvPr id="850" name="TextBox 849"/>
          <p:cNvSpPr txBox="1"/>
          <p:nvPr/>
        </p:nvSpPr>
        <p:spPr>
          <a:xfrm>
            <a:off x="96012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Fadwa El </a:t>
            </a:r>
            <a:br/>
            <a:r>
              <a:t>Khalil</a:t>
            </a:r>
            <a:br/>
            <a:r>
              <a:t>Manager</a:t>
            </a:r>
          </a:p>
        </p:txBody>
      </p:sp>
      <p:sp>
        <p:nvSpPr>
          <p:cNvPr id="851" name="TextBox 850"/>
          <p:cNvSpPr txBox="1"/>
          <p:nvPr/>
        </p:nvSpPr>
        <p:spPr>
          <a:xfrm>
            <a:off x="96012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52" name="Picture 851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761220" y="4389120"/>
            <a:ext cx="256032" cy="168442"/>
          </a:xfrm>
          <a:prstGeom prst="rect">
            <a:avLst/>
          </a:prstGeom>
        </p:spPr>
      </p:pic>
      <p:pic>
        <p:nvPicPr>
          <p:cNvPr id="853" name="Picture 852" descr="ipp_fatou_ndiaye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15600" y="3108960"/>
            <a:ext cx="640080" cy="640080"/>
          </a:xfrm>
          <a:prstGeom prst="rect">
            <a:avLst/>
          </a:prstGeom>
        </p:spPr>
      </p:pic>
      <p:sp>
        <p:nvSpPr>
          <p:cNvPr id="854" name="TextBox 853"/>
          <p:cNvSpPr txBox="1"/>
          <p:nvPr/>
        </p:nvSpPr>
        <p:spPr>
          <a:xfrm>
            <a:off x="105156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Fatou </a:t>
            </a:r>
            <a:br/>
            <a:r>
              <a:t>Ndiaye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855" name="TextBox 854"/>
          <p:cNvSpPr txBox="1"/>
          <p:nvPr/>
        </p:nvSpPr>
        <p:spPr>
          <a:xfrm>
            <a:off x="105156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56" name="Picture 855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675620" y="4389120"/>
            <a:ext cx="256032" cy="168442"/>
          </a:xfrm>
          <a:prstGeom prst="rect">
            <a:avLst/>
          </a:prstGeom>
        </p:spPr>
      </p:pic>
      <p:pic>
        <p:nvPicPr>
          <p:cNvPr id="857" name="Picture 856" descr="ipp_hamza_boudallaa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430000" y="3108960"/>
            <a:ext cx="640080" cy="640080"/>
          </a:xfrm>
          <a:prstGeom prst="rect">
            <a:avLst/>
          </a:prstGeom>
        </p:spPr>
      </p:pic>
      <p:sp>
        <p:nvSpPr>
          <p:cNvPr id="858" name="TextBox 857"/>
          <p:cNvSpPr txBox="1"/>
          <p:nvPr/>
        </p:nvSpPr>
        <p:spPr>
          <a:xfrm>
            <a:off x="114300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Hamza </a:t>
            </a:r>
            <a:br/>
            <a:r>
              <a:t>Boudallaa</a:t>
            </a:r>
            <a:br/>
            <a:r>
              <a:t>Team Lead</a:t>
            </a:r>
          </a:p>
        </p:txBody>
      </p:sp>
      <p:sp>
        <p:nvSpPr>
          <p:cNvPr id="859" name="TextBox 858"/>
          <p:cNvSpPr txBox="1"/>
          <p:nvPr/>
        </p:nvSpPr>
        <p:spPr>
          <a:xfrm>
            <a:off x="114300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60" name="Picture 859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590020" y="4389120"/>
            <a:ext cx="256032" cy="168442"/>
          </a:xfrm>
          <a:prstGeom prst="rect">
            <a:avLst/>
          </a:prstGeom>
        </p:spPr>
      </p:pic>
      <p:pic>
        <p:nvPicPr>
          <p:cNvPr id="861" name="Picture 860" descr="ipp_hinde_adjar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57200" y="4480560"/>
            <a:ext cx="640080" cy="640080"/>
          </a:xfrm>
          <a:prstGeom prst="rect">
            <a:avLst/>
          </a:prstGeom>
        </p:spPr>
      </p:pic>
      <p:sp>
        <p:nvSpPr>
          <p:cNvPr id="862" name="TextBox 861"/>
          <p:cNvSpPr txBox="1"/>
          <p:nvPr/>
        </p:nvSpPr>
        <p:spPr>
          <a:xfrm>
            <a:off x="4572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Hinde </a:t>
            </a:r>
            <a:br/>
            <a:r>
              <a:t>Adjar</a:t>
            </a:r>
            <a:br/>
            <a:r>
              <a:t>Team Lead</a:t>
            </a:r>
          </a:p>
        </p:txBody>
      </p:sp>
      <p:sp>
        <p:nvSpPr>
          <p:cNvPr id="863" name="TextBox 862"/>
          <p:cNvSpPr txBox="1"/>
          <p:nvPr/>
        </p:nvSpPr>
        <p:spPr>
          <a:xfrm>
            <a:off x="4572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64" name="Picture 863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7220" y="5760720"/>
            <a:ext cx="256032" cy="168442"/>
          </a:xfrm>
          <a:prstGeom prst="rect">
            <a:avLst/>
          </a:prstGeom>
        </p:spPr>
      </p:pic>
      <p:pic>
        <p:nvPicPr>
          <p:cNvPr id="865" name="Picture 864" descr="test_pic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71600" y="4480560"/>
            <a:ext cx="640080" cy="640080"/>
          </a:xfrm>
          <a:prstGeom prst="rect">
            <a:avLst/>
          </a:prstGeom>
        </p:spPr>
      </p:pic>
      <p:sp>
        <p:nvSpPr>
          <p:cNvPr id="866" name="TextBox 865"/>
          <p:cNvSpPr txBox="1"/>
          <p:nvPr/>
        </p:nvSpPr>
        <p:spPr>
          <a:xfrm>
            <a:off x="13716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Houssam Ayaou</a:t>
            </a:r>
            <a:br/>
            <a:r>
              <a:t>Team Lead</a:t>
            </a:r>
          </a:p>
        </p:txBody>
      </p:sp>
      <p:sp>
        <p:nvSpPr>
          <p:cNvPr id="867" name="TextBox 866"/>
          <p:cNvSpPr txBox="1"/>
          <p:nvPr/>
        </p:nvSpPr>
        <p:spPr>
          <a:xfrm>
            <a:off x="13716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68" name="Picture 867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31620" y="5760720"/>
            <a:ext cx="256032" cy="168442"/>
          </a:xfrm>
          <a:prstGeom prst="rect">
            <a:avLst/>
          </a:prstGeom>
        </p:spPr>
      </p:pic>
      <p:pic>
        <p:nvPicPr>
          <p:cNvPr id="869" name="Picture 868" descr="ipp_ibrahim_zaaimi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286000" y="4480560"/>
            <a:ext cx="640080" cy="640080"/>
          </a:xfrm>
          <a:prstGeom prst="rect">
            <a:avLst/>
          </a:prstGeom>
        </p:spPr>
      </p:pic>
      <p:sp>
        <p:nvSpPr>
          <p:cNvPr id="870" name="TextBox 869"/>
          <p:cNvSpPr txBox="1"/>
          <p:nvPr/>
        </p:nvSpPr>
        <p:spPr>
          <a:xfrm>
            <a:off x="22860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Ibrahim </a:t>
            </a:r>
            <a:br/>
            <a:r>
              <a:t>Zaaimi</a:t>
            </a:r>
            <a:br/>
            <a:r>
              <a:t>Senior</a:t>
            </a:r>
            <a:br/>
            <a:r>
              <a:t>Manager</a:t>
            </a:r>
          </a:p>
        </p:txBody>
      </p:sp>
      <p:sp>
        <p:nvSpPr>
          <p:cNvPr id="871" name="TextBox 870"/>
          <p:cNvSpPr txBox="1"/>
          <p:nvPr/>
        </p:nvSpPr>
        <p:spPr>
          <a:xfrm>
            <a:off x="22860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72" name="Picture 871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46020" y="5760720"/>
            <a:ext cx="256032" cy="168442"/>
          </a:xfrm>
          <a:prstGeom prst="rect">
            <a:avLst/>
          </a:prstGeom>
        </p:spPr>
      </p:pic>
      <p:pic>
        <p:nvPicPr>
          <p:cNvPr id="873" name="Picture 872" descr="ipp_intissar_mounaji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200400" y="4480560"/>
            <a:ext cx="640080" cy="640080"/>
          </a:xfrm>
          <a:prstGeom prst="rect">
            <a:avLst/>
          </a:prstGeom>
        </p:spPr>
      </p:pic>
      <p:sp>
        <p:nvSpPr>
          <p:cNvPr id="874" name="TextBox 873"/>
          <p:cNvSpPr txBox="1"/>
          <p:nvPr/>
        </p:nvSpPr>
        <p:spPr>
          <a:xfrm>
            <a:off x="32004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Intissar </a:t>
            </a:r>
            <a:br/>
            <a:r>
              <a:t>Mounaji</a:t>
            </a:r>
            <a:br/>
            <a:r>
              <a:t>Team Lead</a:t>
            </a:r>
          </a:p>
        </p:txBody>
      </p:sp>
      <p:sp>
        <p:nvSpPr>
          <p:cNvPr id="875" name="TextBox 874"/>
          <p:cNvSpPr txBox="1"/>
          <p:nvPr/>
        </p:nvSpPr>
        <p:spPr>
          <a:xfrm>
            <a:off x="32004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76" name="Picture 875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60420" y="5760720"/>
            <a:ext cx="256032" cy="168442"/>
          </a:xfrm>
          <a:prstGeom prst="rect">
            <a:avLst/>
          </a:prstGeom>
        </p:spPr>
      </p:pic>
      <p:pic>
        <p:nvPicPr>
          <p:cNvPr id="877" name="Picture 876" descr="ipp_meryem_khal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114800" y="4480560"/>
            <a:ext cx="640080" cy="640080"/>
          </a:xfrm>
          <a:prstGeom prst="rect">
            <a:avLst/>
          </a:prstGeom>
        </p:spPr>
      </p:pic>
      <p:sp>
        <p:nvSpPr>
          <p:cNvPr id="878" name="TextBox 877"/>
          <p:cNvSpPr txBox="1"/>
          <p:nvPr/>
        </p:nvSpPr>
        <p:spPr>
          <a:xfrm>
            <a:off x="41148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Meryem </a:t>
            </a:r>
            <a:br/>
            <a:r>
              <a:t>Khaled</a:t>
            </a:r>
            <a:br/>
            <a:r>
              <a:t>Team Lead</a:t>
            </a:r>
          </a:p>
        </p:txBody>
      </p:sp>
      <p:sp>
        <p:nvSpPr>
          <p:cNvPr id="879" name="TextBox 878"/>
          <p:cNvSpPr txBox="1"/>
          <p:nvPr/>
        </p:nvSpPr>
        <p:spPr>
          <a:xfrm>
            <a:off x="41148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80" name="Picture 879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274820" y="5760720"/>
            <a:ext cx="256032" cy="168442"/>
          </a:xfrm>
          <a:prstGeom prst="rect">
            <a:avLst/>
          </a:prstGeom>
        </p:spPr>
      </p:pic>
      <p:pic>
        <p:nvPicPr>
          <p:cNvPr id="881" name="Picture 880" descr="ipp_mohamed_taha_akhanchouf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029200" y="4480560"/>
            <a:ext cx="640080" cy="640080"/>
          </a:xfrm>
          <a:prstGeom prst="rect">
            <a:avLst/>
          </a:prstGeom>
        </p:spPr>
      </p:pic>
      <p:sp>
        <p:nvSpPr>
          <p:cNvPr id="882" name="TextBox 881"/>
          <p:cNvSpPr txBox="1"/>
          <p:nvPr/>
        </p:nvSpPr>
        <p:spPr>
          <a:xfrm>
            <a:off x="50292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Mohamed Taha </a:t>
            </a:r>
            <a:br/>
            <a:r>
              <a:t>Akhanchouf</a:t>
            </a:r>
            <a:br/>
            <a:r>
              <a:t>Manager</a:t>
            </a:r>
          </a:p>
        </p:txBody>
      </p:sp>
      <p:sp>
        <p:nvSpPr>
          <p:cNvPr id="883" name="TextBox 882"/>
          <p:cNvSpPr txBox="1"/>
          <p:nvPr/>
        </p:nvSpPr>
        <p:spPr>
          <a:xfrm>
            <a:off x="50292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84" name="Picture 883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89220" y="5760720"/>
            <a:ext cx="256032" cy="168442"/>
          </a:xfrm>
          <a:prstGeom prst="rect">
            <a:avLst/>
          </a:prstGeom>
        </p:spPr>
      </p:pic>
      <p:pic>
        <p:nvPicPr>
          <p:cNvPr id="885" name="Picture 884" descr="ipp_mouad_taoufiq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43600" y="4480560"/>
            <a:ext cx="640080" cy="640080"/>
          </a:xfrm>
          <a:prstGeom prst="rect">
            <a:avLst/>
          </a:prstGeom>
        </p:spPr>
      </p:pic>
      <p:sp>
        <p:nvSpPr>
          <p:cNvPr id="886" name="TextBox 885"/>
          <p:cNvSpPr txBox="1"/>
          <p:nvPr/>
        </p:nvSpPr>
        <p:spPr>
          <a:xfrm>
            <a:off x="59436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Mouad </a:t>
            </a:r>
            <a:br/>
            <a:r>
              <a:t>Taoufiq</a:t>
            </a:r>
            <a:br/>
            <a:r>
              <a:t>Team Lead</a:t>
            </a:r>
          </a:p>
        </p:txBody>
      </p:sp>
      <p:sp>
        <p:nvSpPr>
          <p:cNvPr id="887" name="TextBox 886"/>
          <p:cNvSpPr txBox="1"/>
          <p:nvPr/>
        </p:nvSpPr>
        <p:spPr>
          <a:xfrm>
            <a:off x="59436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88" name="Picture 887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03620" y="5760720"/>
            <a:ext cx="256032" cy="168442"/>
          </a:xfrm>
          <a:prstGeom prst="rect">
            <a:avLst/>
          </a:prstGeom>
        </p:spPr>
      </p:pic>
      <p:pic>
        <p:nvPicPr>
          <p:cNvPr id="889" name="Picture 888" descr="ipp_nouha_abardazzou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858000" y="4480560"/>
            <a:ext cx="640080" cy="640080"/>
          </a:xfrm>
          <a:prstGeom prst="rect">
            <a:avLst/>
          </a:prstGeom>
        </p:spPr>
      </p:pic>
      <p:sp>
        <p:nvSpPr>
          <p:cNvPr id="890" name="TextBox 889"/>
          <p:cNvSpPr txBox="1"/>
          <p:nvPr/>
        </p:nvSpPr>
        <p:spPr>
          <a:xfrm>
            <a:off x="68580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Nouha </a:t>
            </a:r>
            <a:br/>
            <a:r>
              <a:t>Abardazzou</a:t>
            </a:r>
            <a:br/>
            <a:r>
              <a:t>Team Lead</a:t>
            </a:r>
          </a:p>
        </p:txBody>
      </p:sp>
      <p:sp>
        <p:nvSpPr>
          <p:cNvPr id="891" name="TextBox 890"/>
          <p:cNvSpPr txBox="1"/>
          <p:nvPr/>
        </p:nvSpPr>
        <p:spPr>
          <a:xfrm>
            <a:off x="68580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92" name="Picture 891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18020" y="5760720"/>
            <a:ext cx="256032" cy="168442"/>
          </a:xfrm>
          <a:prstGeom prst="rect">
            <a:avLst/>
          </a:prstGeom>
        </p:spPr>
      </p:pic>
      <p:pic>
        <p:nvPicPr>
          <p:cNvPr id="893" name="Picture 892" descr="ipp_sami_el_ansari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772400" y="4480560"/>
            <a:ext cx="640080" cy="640080"/>
          </a:xfrm>
          <a:prstGeom prst="rect">
            <a:avLst/>
          </a:prstGeom>
        </p:spPr>
      </p:pic>
      <p:sp>
        <p:nvSpPr>
          <p:cNvPr id="894" name="TextBox 893"/>
          <p:cNvSpPr txBox="1"/>
          <p:nvPr/>
        </p:nvSpPr>
        <p:spPr>
          <a:xfrm>
            <a:off x="77724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Sami El </a:t>
            </a:r>
            <a:br/>
            <a:r>
              <a:t>Ansari</a:t>
            </a:r>
            <a:br/>
            <a:r>
              <a:t>Team Lead</a:t>
            </a:r>
          </a:p>
        </p:txBody>
      </p:sp>
      <p:sp>
        <p:nvSpPr>
          <p:cNvPr id="895" name="TextBox 894"/>
          <p:cNvSpPr txBox="1"/>
          <p:nvPr/>
        </p:nvSpPr>
        <p:spPr>
          <a:xfrm>
            <a:off x="77724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896" name="Picture 895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32420" y="5760720"/>
            <a:ext cx="256032" cy="168442"/>
          </a:xfrm>
          <a:prstGeom prst="rect">
            <a:avLst/>
          </a:prstGeom>
        </p:spPr>
      </p:pic>
      <p:pic>
        <p:nvPicPr>
          <p:cNvPr id="897" name="Picture 896" descr="ipp_zakaria_hmaiti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686800" y="4480560"/>
            <a:ext cx="640080" cy="640080"/>
          </a:xfrm>
          <a:prstGeom prst="rect">
            <a:avLst/>
          </a:prstGeom>
        </p:spPr>
      </p:pic>
      <p:sp>
        <p:nvSpPr>
          <p:cNvPr id="898" name="TextBox 897"/>
          <p:cNvSpPr txBox="1"/>
          <p:nvPr/>
        </p:nvSpPr>
        <p:spPr>
          <a:xfrm>
            <a:off x="86868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Zakaria </a:t>
            </a:r>
            <a:br/>
            <a:r>
              <a:t>Hmaiti</a:t>
            </a:r>
            <a:br/>
            <a:r>
              <a:t>Manager</a:t>
            </a:r>
          </a:p>
        </p:txBody>
      </p:sp>
      <p:sp>
        <p:nvSpPr>
          <p:cNvPr id="899" name="TextBox 898"/>
          <p:cNvSpPr txBox="1"/>
          <p:nvPr/>
        </p:nvSpPr>
        <p:spPr>
          <a:xfrm>
            <a:off x="86868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900" name="Picture 899" descr="imag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46820" y="5760720"/>
            <a:ext cx="256032" cy="168442"/>
          </a:xfrm>
          <a:prstGeom prst="rect">
            <a:avLst/>
          </a:prstGeom>
        </p:spPr>
      </p:pic>
      <p:pic>
        <p:nvPicPr>
          <p:cNvPr id="901" name="Picture 900" descr="ipp_erickson_oduya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601200" y="4480560"/>
            <a:ext cx="640080" cy="640080"/>
          </a:xfrm>
          <a:prstGeom prst="rect">
            <a:avLst/>
          </a:prstGeom>
        </p:spPr>
      </p:pic>
      <p:sp>
        <p:nvSpPr>
          <p:cNvPr id="902" name="TextBox 901"/>
          <p:cNvSpPr txBox="1"/>
          <p:nvPr/>
        </p:nvSpPr>
        <p:spPr>
          <a:xfrm>
            <a:off x="96012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Erickson Oduya</a:t>
            </a:r>
            <a:br/>
            <a:r>
              <a:t>Team Lead</a:t>
            </a:r>
          </a:p>
        </p:txBody>
      </p:sp>
      <p:sp>
        <p:nvSpPr>
          <p:cNvPr id="903" name="TextBox 902"/>
          <p:cNvSpPr txBox="1"/>
          <p:nvPr/>
        </p:nvSpPr>
        <p:spPr>
          <a:xfrm>
            <a:off x="96012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Remote</a:t>
            </a:r>
          </a:p>
        </p:txBody>
      </p:sp>
      <p:pic>
        <p:nvPicPr>
          <p:cNvPr id="904" name="Picture 903" descr="ipp_lorenzo_bruscagli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515600" y="4480560"/>
            <a:ext cx="640080" cy="640080"/>
          </a:xfrm>
          <a:prstGeom prst="rect">
            <a:avLst/>
          </a:prstGeom>
        </p:spPr>
      </p:pic>
      <p:sp>
        <p:nvSpPr>
          <p:cNvPr id="905" name="TextBox 904"/>
          <p:cNvSpPr txBox="1"/>
          <p:nvPr/>
        </p:nvSpPr>
        <p:spPr>
          <a:xfrm>
            <a:off x="105156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Lorenzo </a:t>
            </a:r>
            <a:br/>
            <a:r>
              <a:t>Bruscagli</a:t>
            </a:r>
            <a:br/>
            <a:r>
              <a:t>Team Lead</a:t>
            </a:r>
          </a:p>
        </p:txBody>
      </p:sp>
      <p:sp>
        <p:nvSpPr>
          <p:cNvPr id="906" name="TextBox 905"/>
          <p:cNvSpPr txBox="1"/>
          <p:nvPr/>
        </p:nvSpPr>
        <p:spPr>
          <a:xfrm>
            <a:off x="105156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Remote</a:t>
            </a:r>
          </a:p>
        </p:txBody>
      </p:sp>
      <p:pic>
        <p:nvPicPr>
          <p:cNvPr id="907" name="Picture 906" descr="ipp_maria_de_fatima_hidalgo_ramirez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430000" y="4480560"/>
            <a:ext cx="640080" cy="640080"/>
          </a:xfrm>
          <a:prstGeom prst="rect">
            <a:avLst/>
          </a:prstGeom>
        </p:spPr>
      </p:pic>
      <p:sp>
        <p:nvSpPr>
          <p:cNvPr id="908" name="TextBox 907"/>
          <p:cNvSpPr txBox="1"/>
          <p:nvPr/>
        </p:nvSpPr>
        <p:spPr>
          <a:xfrm>
            <a:off x="11430000" y="4907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Maria de Fatima </a:t>
            </a:r>
            <a:br/>
            <a:r>
              <a:t>Hidalgo Ramirez</a:t>
            </a:r>
            <a:br/>
            <a:r>
              <a:t>Team Lead</a:t>
            </a:r>
          </a:p>
        </p:txBody>
      </p:sp>
      <p:sp>
        <p:nvSpPr>
          <p:cNvPr id="909" name="TextBox 908"/>
          <p:cNvSpPr txBox="1"/>
          <p:nvPr/>
        </p:nvSpPr>
        <p:spPr>
          <a:xfrm>
            <a:off x="11430000" y="47853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Remote</a:t>
            </a:r>
          </a:p>
        </p:txBody>
      </p:sp>
      <p:pic>
        <p:nvPicPr>
          <p:cNvPr id="910" name="Picture 909" descr="ipp_konrad_kalies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7200" y="5852160"/>
            <a:ext cx="640080" cy="640080"/>
          </a:xfrm>
          <a:prstGeom prst="rect">
            <a:avLst/>
          </a:prstGeom>
        </p:spPr>
      </p:pic>
      <p:sp>
        <p:nvSpPr>
          <p:cNvPr id="911" name="TextBox 910"/>
          <p:cNvSpPr txBox="1"/>
          <p:nvPr/>
        </p:nvSpPr>
        <p:spPr>
          <a:xfrm>
            <a:off x="457200" y="62788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Konrad </a:t>
            </a:r>
            <a:br/>
            <a:r>
              <a:t>Kalies</a:t>
            </a:r>
            <a:br/>
            <a:r>
              <a:t>Head</a:t>
            </a:r>
            <a:br/>
            <a:r>
              <a:t>of Business Research</a:t>
            </a:r>
          </a:p>
        </p:txBody>
      </p:sp>
      <p:sp>
        <p:nvSpPr>
          <p:cNvPr id="912" name="TextBox 911"/>
          <p:cNvSpPr txBox="1"/>
          <p:nvPr/>
        </p:nvSpPr>
        <p:spPr>
          <a:xfrm>
            <a:off x="457200" y="61569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913" name="Picture 912" descr="Spain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17220" y="7132320"/>
            <a:ext cx="256032" cy="1684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E708F-C499-3356-3D74-A94602DF73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E708F-C499-3356-3D74-A94602DF7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" name="Google Shape;1246;g2017e917d32_0_4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IKT Team </a:t>
            </a:r>
            <a:r>
              <a:rPr lang="fr-FR" dirty="0" err="1"/>
              <a:t>Members</a:t>
            </a:r>
            <a:endParaRPr dirty="0"/>
          </a:p>
        </p:txBody>
      </p:sp>
      <p:sp>
        <p:nvSpPr>
          <p:cNvPr id="1247" name="Google Shape;1247;g2017e917d32_0_4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  <p:sp>
        <p:nvSpPr>
          <p:cNvPr id="1248" name="Google Shape;1248;g2017e917d32_0_41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70;p39">
            <a:extLst>
              <a:ext uri="{FF2B5EF4-FFF2-40B4-BE49-F238E27FC236}">
                <a16:creationId xmlns:a16="http://schemas.microsoft.com/office/drawing/2014/main" id="{8559D611-E3CA-9FAD-4C1A-C58A6E9CACDD}"/>
              </a:ext>
            </a:extLst>
          </p:cNvPr>
          <p:cNvSpPr txBox="1"/>
          <p:nvPr/>
        </p:nvSpPr>
        <p:spPr>
          <a:xfrm>
            <a:off x="1051890" y="5235788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175;p39">
            <a:extLst>
              <a:ext uri="{FF2B5EF4-FFF2-40B4-BE49-F238E27FC236}">
                <a16:creationId xmlns:a16="http://schemas.microsoft.com/office/drawing/2014/main" id="{3C40D588-95B2-9A3D-E654-80BE874B0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36890" y="5312738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Google Shape;1170;p39">
            <a:extLst>
              <a:ext uri="{FF2B5EF4-FFF2-40B4-BE49-F238E27FC236}">
                <a16:creationId xmlns:a16="http://schemas.microsoft.com/office/drawing/2014/main" id="{B52C65D6-C989-3D71-769B-B111CA7A9E29}"/>
              </a:ext>
            </a:extLst>
          </p:cNvPr>
          <p:cNvSpPr txBox="1"/>
          <p:nvPr/>
        </p:nvSpPr>
        <p:spPr>
          <a:xfrm>
            <a:off x="1061112" y="13634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Egypt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75;p39">
            <a:extLst>
              <a:ext uri="{FF2B5EF4-FFF2-40B4-BE49-F238E27FC236}">
                <a16:creationId xmlns:a16="http://schemas.microsoft.com/office/drawing/2014/main" id="{C9086A00-A871-B3EC-EB77-8E0727DAA2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46112" y="14403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71AF99BF-4248-92A2-811D-0D447015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2" y="1352767"/>
            <a:ext cx="365761" cy="243841"/>
          </a:xfrm>
          <a:prstGeom prst="rect">
            <a:avLst/>
          </a:prstGeom>
        </p:spPr>
      </p:pic>
      <p:pic>
        <p:nvPicPr>
          <p:cNvPr id="59" name="Picture 5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0813935-9504-D990-F946-77726C7C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71" y="5208212"/>
            <a:ext cx="365760" cy="209398"/>
          </a:xfrm>
          <a:prstGeom prst="rect">
            <a:avLst/>
          </a:prstGeom>
        </p:spPr>
      </p:pic>
      <p:pic>
        <p:nvPicPr>
          <p:cNvPr id="1249" name="Picture 1248" descr="ipp_abdelrahman_mamdou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737360"/>
            <a:ext cx="548640" cy="548640"/>
          </a:xfrm>
          <a:prstGeom prst="rect">
            <a:avLst/>
          </a:prstGeom>
        </p:spPr>
      </p:pic>
      <p:sp>
        <p:nvSpPr>
          <p:cNvPr id="1250" name="TextBox 1249"/>
          <p:cNvSpPr txBox="1"/>
          <p:nvPr/>
        </p:nvSpPr>
        <p:spPr>
          <a:xfrm>
            <a:off x="4572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Abdelrahman Mamdouh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51" name="TextBox 1250"/>
          <p:cNvSpPr txBox="1"/>
          <p:nvPr/>
        </p:nvSpPr>
        <p:spPr>
          <a:xfrm>
            <a:off x="4572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2" name="Picture 1251" descr="ipp_abdullah_sale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1737360"/>
            <a:ext cx="548640" cy="548640"/>
          </a:xfrm>
          <a:prstGeom prst="rect">
            <a:avLst/>
          </a:prstGeom>
        </p:spPr>
      </p:pic>
      <p:sp>
        <p:nvSpPr>
          <p:cNvPr id="1253" name="TextBox 1252"/>
          <p:cNvSpPr txBox="1"/>
          <p:nvPr/>
        </p:nvSpPr>
        <p:spPr>
          <a:xfrm>
            <a:off x="13716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Abdullah Salem</a:t>
            </a:r>
            <a:br/>
            <a:r>
              <a:t>Associate</a:t>
            </a:r>
          </a:p>
        </p:txBody>
      </p:sp>
      <p:sp>
        <p:nvSpPr>
          <p:cNvPr id="1254" name="TextBox 1253"/>
          <p:cNvSpPr txBox="1"/>
          <p:nvPr/>
        </p:nvSpPr>
        <p:spPr>
          <a:xfrm>
            <a:off x="13716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5" name="Picture 1254" descr="ipp_adham_solima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1737360"/>
            <a:ext cx="548640" cy="548640"/>
          </a:xfrm>
          <a:prstGeom prst="rect">
            <a:avLst/>
          </a:prstGeom>
        </p:spPr>
      </p:pic>
      <p:sp>
        <p:nvSpPr>
          <p:cNvPr id="1256" name="TextBox 1255"/>
          <p:cNvSpPr txBox="1"/>
          <p:nvPr/>
        </p:nvSpPr>
        <p:spPr>
          <a:xfrm>
            <a:off x="22860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Adham </a:t>
            </a:r>
            <a:br/>
            <a:r>
              <a:t>Soliman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57" name="TextBox 1256"/>
          <p:cNvSpPr txBox="1"/>
          <p:nvPr/>
        </p:nvSpPr>
        <p:spPr>
          <a:xfrm>
            <a:off x="22860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8" name="Picture 1257" descr="ipp_ali_nafi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1737360"/>
            <a:ext cx="548640" cy="548640"/>
          </a:xfrm>
          <a:prstGeom prst="rect">
            <a:avLst/>
          </a:prstGeom>
        </p:spPr>
      </p:pic>
      <p:sp>
        <p:nvSpPr>
          <p:cNvPr id="1259" name="TextBox 1258"/>
          <p:cNvSpPr txBox="1"/>
          <p:nvPr/>
        </p:nvSpPr>
        <p:spPr>
          <a:xfrm>
            <a:off x="32004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Ali </a:t>
            </a:r>
            <a:br/>
            <a:r>
              <a:t>Nafie</a:t>
            </a:r>
            <a:br/>
            <a:r>
              <a:t>Analyst</a:t>
            </a:r>
          </a:p>
        </p:txBody>
      </p:sp>
      <p:sp>
        <p:nvSpPr>
          <p:cNvPr id="1260" name="TextBox 1259"/>
          <p:cNvSpPr txBox="1"/>
          <p:nvPr/>
        </p:nvSpPr>
        <p:spPr>
          <a:xfrm>
            <a:off x="32004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1" name="Picture 1260" descr="ipp_amr_aref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1737360"/>
            <a:ext cx="548640" cy="548640"/>
          </a:xfrm>
          <a:prstGeom prst="rect">
            <a:avLst/>
          </a:prstGeom>
        </p:spPr>
      </p:pic>
      <p:sp>
        <p:nvSpPr>
          <p:cNvPr id="1262" name="TextBox 1261"/>
          <p:cNvSpPr txBox="1"/>
          <p:nvPr/>
        </p:nvSpPr>
        <p:spPr>
          <a:xfrm>
            <a:off x="41148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Amr </a:t>
            </a:r>
            <a:br/>
            <a:r>
              <a:t>Aref</a:t>
            </a:r>
            <a:br/>
            <a:r>
              <a:t>Analyst</a:t>
            </a:r>
          </a:p>
        </p:txBody>
      </p:sp>
      <p:sp>
        <p:nvSpPr>
          <p:cNvPr id="1263" name="TextBox 1262"/>
          <p:cNvSpPr txBox="1"/>
          <p:nvPr/>
        </p:nvSpPr>
        <p:spPr>
          <a:xfrm>
            <a:off x="41148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4" name="Picture 1263" descr="ipp_antoine_philip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1737360"/>
            <a:ext cx="548640" cy="548640"/>
          </a:xfrm>
          <a:prstGeom prst="rect">
            <a:avLst/>
          </a:prstGeom>
        </p:spPr>
      </p:pic>
      <p:sp>
        <p:nvSpPr>
          <p:cNvPr id="1265" name="TextBox 1264"/>
          <p:cNvSpPr txBox="1"/>
          <p:nvPr/>
        </p:nvSpPr>
        <p:spPr>
          <a:xfrm>
            <a:off x="50292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Antoine </a:t>
            </a:r>
            <a:br/>
            <a:r>
              <a:t>Philip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66" name="TextBox 1265"/>
          <p:cNvSpPr txBox="1"/>
          <p:nvPr/>
        </p:nvSpPr>
        <p:spPr>
          <a:xfrm>
            <a:off x="50292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7" name="Picture 1266" descr="ipp_eman_abdelmohsen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1737360"/>
            <a:ext cx="548640" cy="548640"/>
          </a:xfrm>
          <a:prstGeom prst="rect">
            <a:avLst/>
          </a:prstGeom>
        </p:spPr>
      </p:pic>
      <p:sp>
        <p:nvSpPr>
          <p:cNvPr id="1268" name="TextBox 1267"/>
          <p:cNvSpPr txBox="1"/>
          <p:nvPr/>
        </p:nvSpPr>
        <p:spPr>
          <a:xfrm>
            <a:off x="59436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Eman </a:t>
            </a:r>
            <a:br/>
            <a:r>
              <a:t>Abdelmohsen</a:t>
            </a:r>
            <a:br/>
            <a:r>
              <a:t>Associate</a:t>
            </a:r>
          </a:p>
        </p:txBody>
      </p:sp>
      <p:sp>
        <p:nvSpPr>
          <p:cNvPr id="1269" name="TextBox 1268"/>
          <p:cNvSpPr txBox="1"/>
          <p:nvPr/>
        </p:nvSpPr>
        <p:spPr>
          <a:xfrm>
            <a:off x="59436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0" name="Picture 1269" descr="ipp_engy_ellaithy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0" y="1737360"/>
            <a:ext cx="548640" cy="548640"/>
          </a:xfrm>
          <a:prstGeom prst="rect">
            <a:avLst/>
          </a:prstGeom>
        </p:spPr>
      </p:pic>
      <p:sp>
        <p:nvSpPr>
          <p:cNvPr id="1271" name="TextBox 1270"/>
          <p:cNvSpPr txBox="1"/>
          <p:nvPr/>
        </p:nvSpPr>
        <p:spPr>
          <a:xfrm>
            <a:off x="68580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Engy </a:t>
            </a:r>
            <a:br/>
            <a:r>
              <a:t>Ellaithy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72" name="TextBox 1271"/>
          <p:cNvSpPr txBox="1"/>
          <p:nvPr/>
        </p:nvSpPr>
        <p:spPr>
          <a:xfrm>
            <a:off x="68580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3" name="Picture 1272" descr="ipp_ghada_seli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1737360"/>
            <a:ext cx="548640" cy="548640"/>
          </a:xfrm>
          <a:prstGeom prst="rect">
            <a:avLst/>
          </a:prstGeom>
        </p:spPr>
      </p:pic>
      <p:sp>
        <p:nvSpPr>
          <p:cNvPr id="1274" name="TextBox 1273"/>
          <p:cNvSpPr txBox="1"/>
          <p:nvPr/>
        </p:nvSpPr>
        <p:spPr>
          <a:xfrm>
            <a:off x="77724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Ghada </a:t>
            </a:r>
            <a:br/>
            <a:r>
              <a:t>Selim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75" name="TextBox 1274"/>
          <p:cNvSpPr txBox="1"/>
          <p:nvPr/>
        </p:nvSpPr>
        <p:spPr>
          <a:xfrm>
            <a:off x="77724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6" name="Picture 1275" descr="ipp_hadir_ali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6800" y="1737360"/>
            <a:ext cx="548640" cy="548640"/>
          </a:xfrm>
          <a:prstGeom prst="rect">
            <a:avLst/>
          </a:prstGeom>
        </p:spPr>
      </p:pic>
      <p:sp>
        <p:nvSpPr>
          <p:cNvPr id="1277" name="TextBox 1276"/>
          <p:cNvSpPr txBox="1"/>
          <p:nvPr/>
        </p:nvSpPr>
        <p:spPr>
          <a:xfrm>
            <a:off x="86868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Hadir Ali</a:t>
            </a:r>
            <a:br/>
            <a:r>
              <a:t>Associate</a:t>
            </a:r>
          </a:p>
        </p:txBody>
      </p:sp>
      <p:sp>
        <p:nvSpPr>
          <p:cNvPr id="1278" name="TextBox 1277"/>
          <p:cNvSpPr txBox="1"/>
          <p:nvPr/>
        </p:nvSpPr>
        <p:spPr>
          <a:xfrm>
            <a:off x="86868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9" name="Picture 1278" descr="ipp_hussein_gouda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1200" y="1737360"/>
            <a:ext cx="548640" cy="548640"/>
          </a:xfrm>
          <a:prstGeom prst="rect">
            <a:avLst/>
          </a:prstGeom>
        </p:spPr>
      </p:pic>
      <p:sp>
        <p:nvSpPr>
          <p:cNvPr id="1280" name="TextBox 1279"/>
          <p:cNvSpPr txBox="1"/>
          <p:nvPr/>
        </p:nvSpPr>
        <p:spPr>
          <a:xfrm>
            <a:off x="96012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Hussein Gouda</a:t>
            </a:r>
            <a:br/>
            <a:r>
              <a:t>Analyst</a:t>
            </a:r>
          </a:p>
        </p:txBody>
      </p:sp>
      <p:sp>
        <p:nvSpPr>
          <p:cNvPr id="1281" name="TextBox 1280"/>
          <p:cNvSpPr txBox="1"/>
          <p:nvPr/>
        </p:nvSpPr>
        <p:spPr>
          <a:xfrm>
            <a:off x="96012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2" name="Picture 1281" descr="ipp_malak_elkafraw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5600" y="1737360"/>
            <a:ext cx="548640" cy="548640"/>
          </a:xfrm>
          <a:prstGeom prst="rect">
            <a:avLst/>
          </a:prstGeom>
        </p:spPr>
      </p:pic>
      <p:sp>
        <p:nvSpPr>
          <p:cNvPr id="1283" name="TextBox 1282"/>
          <p:cNvSpPr txBox="1"/>
          <p:nvPr/>
        </p:nvSpPr>
        <p:spPr>
          <a:xfrm>
            <a:off x="105156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Malak </a:t>
            </a:r>
            <a:br/>
            <a:r>
              <a:t>ElKafrawy</a:t>
            </a:r>
            <a:br/>
            <a:r>
              <a:t>Analyst</a:t>
            </a:r>
          </a:p>
        </p:txBody>
      </p:sp>
      <p:sp>
        <p:nvSpPr>
          <p:cNvPr id="1284" name="TextBox 1283"/>
          <p:cNvSpPr txBox="1"/>
          <p:nvPr/>
        </p:nvSpPr>
        <p:spPr>
          <a:xfrm>
            <a:off x="105156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5" name="Picture 1284" descr="ipp_malak_hany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0" y="1737360"/>
            <a:ext cx="548640" cy="548640"/>
          </a:xfrm>
          <a:prstGeom prst="rect">
            <a:avLst/>
          </a:prstGeom>
        </p:spPr>
      </p:pic>
      <p:sp>
        <p:nvSpPr>
          <p:cNvPr id="1286" name="TextBox 1285"/>
          <p:cNvSpPr txBox="1"/>
          <p:nvPr/>
        </p:nvSpPr>
        <p:spPr>
          <a:xfrm>
            <a:off x="11430000" y="21031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Malak </a:t>
            </a:r>
            <a:br/>
            <a:r>
              <a:t>Hany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87" name="TextBox 1286"/>
          <p:cNvSpPr txBox="1"/>
          <p:nvPr/>
        </p:nvSpPr>
        <p:spPr>
          <a:xfrm>
            <a:off x="11430000" y="20421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8" name="Picture 1287" descr="ipp_mane_djizmedjian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108960"/>
            <a:ext cx="548640" cy="548640"/>
          </a:xfrm>
          <a:prstGeom prst="rect">
            <a:avLst/>
          </a:prstGeom>
        </p:spPr>
      </p:pic>
      <p:sp>
        <p:nvSpPr>
          <p:cNvPr id="1289" name="TextBox 1288"/>
          <p:cNvSpPr txBox="1"/>
          <p:nvPr/>
        </p:nvSpPr>
        <p:spPr>
          <a:xfrm>
            <a:off x="4572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Mane </a:t>
            </a:r>
            <a:br/>
            <a:r>
              <a:t>Djizmedjian</a:t>
            </a:r>
            <a:br/>
            <a:r>
              <a:t>Associate</a:t>
            </a:r>
          </a:p>
        </p:txBody>
      </p:sp>
      <p:sp>
        <p:nvSpPr>
          <p:cNvPr id="1290" name="TextBox 1289"/>
          <p:cNvSpPr txBox="1"/>
          <p:nvPr/>
        </p:nvSpPr>
        <p:spPr>
          <a:xfrm>
            <a:off x="4572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1" name="Picture 1290" descr="ipp_mariam_shabana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1600" y="3108960"/>
            <a:ext cx="548640" cy="548640"/>
          </a:xfrm>
          <a:prstGeom prst="rect">
            <a:avLst/>
          </a:prstGeom>
        </p:spPr>
      </p:pic>
      <p:sp>
        <p:nvSpPr>
          <p:cNvPr id="1292" name="TextBox 1291"/>
          <p:cNvSpPr txBox="1"/>
          <p:nvPr/>
        </p:nvSpPr>
        <p:spPr>
          <a:xfrm>
            <a:off x="13716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Mariam </a:t>
            </a:r>
            <a:br/>
            <a:r>
              <a:t>Shabana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93" name="TextBox 1292"/>
          <p:cNvSpPr txBox="1"/>
          <p:nvPr/>
        </p:nvSpPr>
        <p:spPr>
          <a:xfrm>
            <a:off x="13716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4" name="Picture 1293" descr="ipp_marwan_elseidy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000" y="3108960"/>
            <a:ext cx="548640" cy="548640"/>
          </a:xfrm>
          <a:prstGeom prst="rect">
            <a:avLst/>
          </a:prstGeom>
        </p:spPr>
      </p:pic>
      <p:sp>
        <p:nvSpPr>
          <p:cNvPr id="1295" name="TextBox 1294"/>
          <p:cNvSpPr txBox="1"/>
          <p:nvPr/>
        </p:nvSpPr>
        <p:spPr>
          <a:xfrm>
            <a:off x="22860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Marwan </a:t>
            </a:r>
            <a:br/>
            <a:r>
              <a:t>Elseidy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96" name="TextBox 1295"/>
          <p:cNvSpPr txBox="1"/>
          <p:nvPr/>
        </p:nvSpPr>
        <p:spPr>
          <a:xfrm>
            <a:off x="22860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7" name="Picture 1296" descr="ipp_mina_ibrahi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00400" y="3108960"/>
            <a:ext cx="548640" cy="548640"/>
          </a:xfrm>
          <a:prstGeom prst="rect">
            <a:avLst/>
          </a:prstGeom>
        </p:spPr>
      </p:pic>
      <p:sp>
        <p:nvSpPr>
          <p:cNvPr id="1298" name="TextBox 1297"/>
          <p:cNvSpPr txBox="1"/>
          <p:nvPr/>
        </p:nvSpPr>
        <p:spPr>
          <a:xfrm>
            <a:off x="32004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Mina </a:t>
            </a:r>
            <a:br/>
            <a:r>
              <a:t>Ibrahim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99" name="TextBox 1298"/>
          <p:cNvSpPr txBox="1"/>
          <p:nvPr/>
        </p:nvSpPr>
        <p:spPr>
          <a:xfrm>
            <a:off x="32004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0" name="Picture 1299" descr="ipp_mira_rofail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14800" y="3108960"/>
            <a:ext cx="548640" cy="548640"/>
          </a:xfrm>
          <a:prstGeom prst="rect">
            <a:avLst/>
          </a:prstGeom>
        </p:spPr>
      </p:pic>
      <p:sp>
        <p:nvSpPr>
          <p:cNvPr id="1301" name="TextBox 1300"/>
          <p:cNvSpPr txBox="1"/>
          <p:nvPr/>
        </p:nvSpPr>
        <p:spPr>
          <a:xfrm>
            <a:off x="41148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Mira </a:t>
            </a:r>
            <a:br/>
            <a:r>
              <a:t>Rofail</a:t>
            </a:r>
            <a:br/>
            <a:r>
              <a:t>Associate</a:t>
            </a:r>
          </a:p>
        </p:txBody>
      </p:sp>
      <p:sp>
        <p:nvSpPr>
          <p:cNvPr id="1302" name="TextBox 1301"/>
          <p:cNvSpPr txBox="1"/>
          <p:nvPr/>
        </p:nvSpPr>
        <p:spPr>
          <a:xfrm>
            <a:off x="41148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3" name="Picture 1302" descr="ipp_mohamed_mahrous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029200" y="3108960"/>
            <a:ext cx="548640" cy="548640"/>
          </a:xfrm>
          <a:prstGeom prst="rect">
            <a:avLst/>
          </a:prstGeom>
        </p:spPr>
      </p:pic>
      <p:sp>
        <p:nvSpPr>
          <p:cNvPr id="1304" name="TextBox 1303"/>
          <p:cNvSpPr txBox="1"/>
          <p:nvPr/>
        </p:nvSpPr>
        <p:spPr>
          <a:xfrm>
            <a:off x="50292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Mohamed </a:t>
            </a:r>
            <a:br/>
            <a:r>
              <a:t>Mahrous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05" name="TextBox 1304"/>
          <p:cNvSpPr txBox="1"/>
          <p:nvPr/>
        </p:nvSpPr>
        <p:spPr>
          <a:xfrm>
            <a:off x="50292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6" name="Picture 1305" descr="ipp_moheb_iskandar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43600" y="3108960"/>
            <a:ext cx="548640" cy="548640"/>
          </a:xfrm>
          <a:prstGeom prst="rect">
            <a:avLst/>
          </a:prstGeom>
        </p:spPr>
      </p:pic>
      <p:sp>
        <p:nvSpPr>
          <p:cNvPr id="1307" name="TextBox 1306"/>
          <p:cNvSpPr txBox="1"/>
          <p:nvPr/>
        </p:nvSpPr>
        <p:spPr>
          <a:xfrm>
            <a:off x="59436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Moheb </a:t>
            </a:r>
            <a:br/>
            <a:r>
              <a:t>Iskandar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08" name="TextBox 1307"/>
          <p:cNvSpPr txBox="1"/>
          <p:nvPr/>
        </p:nvSpPr>
        <p:spPr>
          <a:xfrm>
            <a:off x="59436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9" name="Picture 1308" descr="ipp_nadine_haitham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58000" y="3108960"/>
            <a:ext cx="548640" cy="548640"/>
          </a:xfrm>
          <a:prstGeom prst="rect">
            <a:avLst/>
          </a:prstGeom>
        </p:spPr>
      </p:pic>
      <p:sp>
        <p:nvSpPr>
          <p:cNvPr id="1310" name="TextBox 1309"/>
          <p:cNvSpPr txBox="1"/>
          <p:nvPr/>
        </p:nvSpPr>
        <p:spPr>
          <a:xfrm>
            <a:off x="68580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Nadine </a:t>
            </a:r>
            <a:br/>
            <a:r>
              <a:t>Haitham</a:t>
            </a:r>
            <a:br/>
            <a:r>
              <a:t>Analyst</a:t>
            </a:r>
          </a:p>
        </p:txBody>
      </p:sp>
      <p:sp>
        <p:nvSpPr>
          <p:cNvPr id="1311" name="TextBox 1310"/>
          <p:cNvSpPr txBox="1"/>
          <p:nvPr/>
        </p:nvSpPr>
        <p:spPr>
          <a:xfrm>
            <a:off x="68580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2" name="Picture 1311" descr="ipp_noor_abdelgawa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72400" y="3108960"/>
            <a:ext cx="548640" cy="548640"/>
          </a:xfrm>
          <a:prstGeom prst="rect">
            <a:avLst/>
          </a:prstGeom>
        </p:spPr>
      </p:pic>
      <p:sp>
        <p:nvSpPr>
          <p:cNvPr id="1313" name="TextBox 1312"/>
          <p:cNvSpPr txBox="1"/>
          <p:nvPr/>
        </p:nvSpPr>
        <p:spPr>
          <a:xfrm>
            <a:off x="77724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Noor </a:t>
            </a:r>
            <a:br/>
            <a:r>
              <a:t>Abdelgawad</a:t>
            </a:r>
            <a:br/>
            <a:r>
              <a:t>Analyst</a:t>
            </a:r>
          </a:p>
        </p:txBody>
      </p:sp>
      <p:sp>
        <p:nvSpPr>
          <p:cNvPr id="1314" name="TextBox 1313"/>
          <p:cNvSpPr txBox="1"/>
          <p:nvPr/>
        </p:nvSpPr>
        <p:spPr>
          <a:xfrm>
            <a:off x="77724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5" name="Picture 1314" descr="ipp_omar_abou_el_gheit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86800" y="3108960"/>
            <a:ext cx="548640" cy="548640"/>
          </a:xfrm>
          <a:prstGeom prst="rect">
            <a:avLst/>
          </a:prstGeom>
        </p:spPr>
      </p:pic>
      <p:sp>
        <p:nvSpPr>
          <p:cNvPr id="1316" name="TextBox 1315"/>
          <p:cNvSpPr txBox="1"/>
          <p:nvPr/>
        </p:nvSpPr>
        <p:spPr>
          <a:xfrm>
            <a:off x="86868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Omar Abou </a:t>
            </a:r>
            <a:br/>
            <a:r>
              <a:t>El Gheit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17" name="TextBox 1316"/>
          <p:cNvSpPr txBox="1"/>
          <p:nvPr/>
        </p:nvSpPr>
        <p:spPr>
          <a:xfrm>
            <a:off x="86868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8" name="Picture 1317" descr="ipp_omar_el_kayal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601200" y="3108960"/>
            <a:ext cx="548640" cy="548640"/>
          </a:xfrm>
          <a:prstGeom prst="rect">
            <a:avLst/>
          </a:prstGeom>
        </p:spPr>
      </p:pic>
      <p:sp>
        <p:nvSpPr>
          <p:cNvPr id="1319" name="TextBox 1318"/>
          <p:cNvSpPr txBox="1"/>
          <p:nvPr/>
        </p:nvSpPr>
        <p:spPr>
          <a:xfrm>
            <a:off x="96012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Omar El </a:t>
            </a:r>
            <a:br/>
            <a:r>
              <a:t>Kayal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20" name="TextBox 1319"/>
          <p:cNvSpPr txBox="1"/>
          <p:nvPr/>
        </p:nvSpPr>
        <p:spPr>
          <a:xfrm>
            <a:off x="96012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1" name="Picture 1320" descr="ipp_omar_wahban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15600" y="3108960"/>
            <a:ext cx="548640" cy="548640"/>
          </a:xfrm>
          <a:prstGeom prst="rect">
            <a:avLst/>
          </a:prstGeom>
        </p:spPr>
      </p:pic>
      <p:sp>
        <p:nvSpPr>
          <p:cNvPr id="1322" name="TextBox 1321"/>
          <p:cNvSpPr txBox="1"/>
          <p:nvPr/>
        </p:nvSpPr>
        <p:spPr>
          <a:xfrm>
            <a:off x="105156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Omar </a:t>
            </a:r>
            <a:br/>
            <a:r>
              <a:t>Wahban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23" name="TextBox 1322"/>
          <p:cNvSpPr txBox="1"/>
          <p:nvPr/>
        </p:nvSpPr>
        <p:spPr>
          <a:xfrm>
            <a:off x="105156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4" name="Picture 1323" descr="ipp_rawan_youssry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430000" y="3108960"/>
            <a:ext cx="548640" cy="548640"/>
          </a:xfrm>
          <a:prstGeom prst="rect">
            <a:avLst/>
          </a:prstGeom>
        </p:spPr>
      </p:pic>
      <p:sp>
        <p:nvSpPr>
          <p:cNvPr id="1325" name="TextBox 1324"/>
          <p:cNvSpPr txBox="1"/>
          <p:nvPr/>
        </p:nvSpPr>
        <p:spPr>
          <a:xfrm>
            <a:off x="11430000" y="34747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Rawan </a:t>
            </a:r>
            <a:br/>
            <a:r>
              <a:t>Youssry</a:t>
            </a:r>
            <a:br/>
            <a:r>
              <a:t>Analyst</a:t>
            </a:r>
          </a:p>
        </p:txBody>
      </p:sp>
      <p:sp>
        <p:nvSpPr>
          <p:cNvPr id="1326" name="TextBox 1325"/>
          <p:cNvSpPr txBox="1"/>
          <p:nvPr/>
        </p:nvSpPr>
        <p:spPr>
          <a:xfrm>
            <a:off x="11430000" y="34137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7" name="Picture 1326" descr="ipp_reem_el_maghraby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4480560"/>
            <a:ext cx="548640" cy="548640"/>
          </a:xfrm>
          <a:prstGeom prst="rect">
            <a:avLst/>
          </a:prstGeom>
        </p:spPr>
      </p:pic>
      <p:sp>
        <p:nvSpPr>
          <p:cNvPr id="1328" name="TextBox 1327"/>
          <p:cNvSpPr txBox="1"/>
          <p:nvPr/>
        </p:nvSpPr>
        <p:spPr>
          <a:xfrm>
            <a:off x="4572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Reem El </a:t>
            </a:r>
            <a:br/>
            <a:r>
              <a:t>Maghraby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29" name="TextBox 1328"/>
          <p:cNvSpPr txBox="1"/>
          <p:nvPr/>
        </p:nvSpPr>
        <p:spPr>
          <a:xfrm>
            <a:off x="4572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0" name="Picture 1329" descr="ipp_sahar_badr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71600" y="4480560"/>
            <a:ext cx="548640" cy="548640"/>
          </a:xfrm>
          <a:prstGeom prst="rect">
            <a:avLst/>
          </a:prstGeom>
        </p:spPr>
      </p:pic>
      <p:sp>
        <p:nvSpPr>
          <p:cNvPr id="1331" name="TextBox 1330"/>
          <p:cNvSpPr txBox="1"/>
          <p:nvPr/>
        </p:nvSpPr>
        <p:spPr>
          <a:xfrm>
            <a:off x="13716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Sahar </a:t>
            </a:r>
            <a:br/>
            <a:r>
              <a:t>Badr</a:t>
            </a:r>
            <a:br/>
            <a:r>
              <a:t>Analyst</a:t>
            </a:r>
          </a:p>
        </p:txBody>
      </p:sp>
      <p:sp>
        <p:nvSpPr>
          <p:cNvPr id="1332" name="TextBox 1331"/>
          <p:cNvSpPr txBox="1"/>
          <p:nvPr/>
        </p:nvSpPr>
        <p:spPr>
          <a:xfrm>
            <a:off x="13716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3" name="Picture 1332" descr="ipp_salma_ali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86000" y="4480560"/>
            <a:ext cx="548640" cy="548640"/>
          </a:xfrm>
          <a:prstGeom prst="rect">
            <a:avLst/>
          </a:prstGeom>
        </p:spPr>
      </p:pic>
      <p:sp>
        <p:nvSpPr>
          <p:cNvPr id="1334" name="TextBox 1333"/>
          <p:cNvSpPr txBox="1"/>
          <p:nvPr/>
        </p:nvSpPr>
        <p:spPr>
          <a:xfrm>
            <a:off x="22860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 </a:t>
            </a:r>
            <a:br/>
            <a:r>
              <a:t>Salma Ali</a:t>
            </a:r>
            <a:br/>
            <a:r>
              <a:t>Analyst</a:t>
            </a:r>
          </a:p>
        </p:txBody>
      </p:sp>
      <p:sp>
        <p:nvSpPr>
          <p:cNvPr id="1335" name="TextBox 1334"/>
          <p:cNvSpPr txBox="1"/>
          <p:nvPr/>
        </p:nvSpPr>
        <p:spPr>
          <a:xfrm>
            <a:off x="22860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6" name="Picture 1335" descr="ipp_salma_hesham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200400" y="4480560"/>
            <a:ext cx="548640" cy="548640"/>
          </a:xfrm>
          <a:prstGeom prst="rect">
            <a:avLst/>
          </a:prstGeom>
        </p:spPr>
      </p:pic>
      <p:sp>
        <p:nvSpPr>
          <p:cNvPr id="1337" name="TextBox 1336"/>
          <p:cNvSpPr txBox="1"/>
          <p:nvPr/>
        </p:nvSpPr>
        <p:spPr>
          <a:xfrm>
            <a:off x="32004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Salma </a:t>
            </a:r>
            <a:br/>
            <a:r>
              <a:t>Hesham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38" name="TextBox 1337"/>
          <p:cNvSpPr txBox="1"/>
          <p:nvPr/>
        </p:nvSpPr>
        <p:spPr>
          <a:xfrm>
            <a:off x="32004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9" name="Picture 1338" descr="ipp_shahd_ezzat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114800" y="4480560"/>
            <a:ext cx="548640" cy="548640"/>
          </a:xfrm>
          <a:prstGeom prst="rect">
            <a:avLst/>
          </a:prstGeom>
        </p:spPr>
      </p:pic>
      <p:sp>
        <p:nvSpPr>
          <p:cNvPr id="1340" name="TextBox 1339"/>
          <p:cNvSpPr txBox="1"/>
          <p:nvPr/>
        </p:nvSpPr>
        <p:spPr>
          <a:xfrm>
            <a:off x="41148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Shahd </a:t>
            </a:r>
            <a:br/>
            <a:r>
              <a:t>Ezzat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41" name="TextBox 1340"/>
          <p:cNvSpPr txBox="1"/>
          <p:nvPr/>
        </p:nvSpPr>
        <p:spPr>
          <a:xfrm>
            <a:off x="41148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42" name="Picture 1341" descr="ipp_shehab_kamal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029200" y="4480560"/>
            <a:ext cx="548640" cy="548640"/>
          </a:xfrm>
          <a:prstGeom prst="rect">
            <a:avLst/>
          </a:prstGeom>
        </p:spPr>
      </p:pic>
      <p:sp>
        <p:nvSpPr>
          <p:cNvPr id="1343" name="TextBox 1342"/>
          <p:cNvSpPr txBox="1"/>
          <p:nvPr/>
        </p:nvSpPr>
        <p:spPr>
          <a:xfrm>
            <a:off x="50292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Shehab </a:t>
            </a:r>
            <a:br/>
            <a:r>
              <a:t>Kamal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44" name="TextBox 1343"/>
          <p:cNvSpPr txBox="1"/>
          <p:nvPr/>
        </p:nvSpPr>
        <p:spPr>
          <a:xfrm>
            <a:off x="50292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45" name="Picture 1344" descr="ipp_youssef_badreddine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43600" y="4480560"/>
            <a:ext cx="548640" cy="548640"/>
          </a:xfrm>
          <a:prstGeom prst="rect">
            <a:avLst/>
          </a:prstGeom>
        </p:spPr>
      </p:pic>
      <p:sp>
        <p:nvSpPr>
          <p:cNvPr id="1346" name="TextBox 1345"/>
          <p:cNvSpPr txBox="1"/>
          <p:nvPr/>
        </p:nvSpPr>
        <p:spPr>
          <a:xfrm>
            <a:off x="5943600" y="484632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600"/>
            </a:pPr>
            <a:r>
              <a:t>Youssef </a:t>
            </a:r>
            <a:br/>
            <a:r>
              <a:t>Badreddine</a:t>
            </a:r>
            <a:br/>
            <a:r>
              <a:t>Analyst</a:t>
            </a:r>
          </a:p>
        </p:txBody>
      </p:sp>
      <p:sp>
        <p:nvSpPr>
          <p:cNvPr id="1347" name="TextBox 1346"/>
          <p:cNvSpPr txBox="1"/>
          <p:nvPr/>
        </p:nvSpPr>
        <p:spPr>
          <a:xfrm>
            <a:off x="5943600" y="4785360"/>
            <a:ext cx="274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48" name="Picture 1347" descr="ipp_alejandro_nava_chan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57200" y="5669280"/>
            <a:ext cx="640080" cy="640080"/>
          </a:xfrm>
          <a:prstGeom prst="rect">
            <a:avLst/>
          </a:prstGeom>
        </p:spPr>
      </p:pic>
      <p:sp>
        <p:nvSpPr>
          <p:cNvPr id="1349" name="TextBox 1348"/>
          <p:cNvSpPr txBox="1"/>
          <p:nvPr/>
        </p:nvSpPr>
        <p:spPr>
          <a:xfrm>
            <a:off x="4572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Alejandro </a:t>
            </a:r>
            <a:br/>
            <a:r>
              <a:t>Nava Chan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50" name="TextBox 1349"/>
          <p:cNvSpPr txBox="1"/>
          <p:nvPr/>
        </p:nvSpPr>
        <p:spPr>
          <a:xfrm>
            <a:off x="4572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51" name="Picture 1350" descr="ipp_ana_sofia_macias_amador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71600" y="5669280"/>
            <a:ext cx="640080" cy="640080"/>
          </a:xfrm>
          <a:prstGeom prst="rect">
            <a:avLst/>
          </a:prstGeom>
        </p:spPr>
      </p:pic>
      <p:sp>
        <p:nvSpPr>
          <p:cNvPr id="1352" name="TextBox 1351"/>
          <p:cNvSpPr txBox="1"/>
          <p:nvPr/>
        </p:nvSpPr>
        <p:spPr>
          <a:xfrm>
            <a:off x="13716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Ana Sofia </a:t>
            </a:r>
            <a:br/>
            <a:r>
              <a:t>Macias Amador</a:t>
            </a:r>
            <a:br/>
            <a:r>
              <a:t>Analyst</a:t>
            </a:r>
          </a:p>
        </p:txBody>
      </p:sp>
      <p:sp>
        <p:nvSpPr>
          <p:cNvPr id="1353" name="TextBox 1352"/>
          <p:cNvSpPr txBox="1"/>
          <p:nvPr/>
        </p:nvSpPr>
        <p:spPr>
          <a:xfrm>
            <a:off x="13716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54" name="Picture 1353" descr="ipp_angel_alexis_flores_portillo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286000" y="5669280"/>
            <a:ext cx="640080" cy="640080"/>
          </a:xfrm>
          <a:prstGeom prst="rect">
            <a:avLst/>
          </a:prstGeom>
        </p:spPr>
      </p:pic>
      <p:sp>
        <p:nvSpPr>
          <p:cNvPr id="1355" name="TextBox 1354"/>
          <p:cNvSpPr txBox="1"/>
          <p:nvPr/>
        </p:nvSpPr>
        <p:spPr>
          <a:xfrm>
            <a:off x="22860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Angel Alexis </a:t>
            </a:r>
            <a:br/>
            <a:r>
              <a:t>Flores Portillo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56" name="TextBox 1355"/>
          <p:cNvSpPr txBox="1"/>
          <p:nvPr/>
        </p:nvSpPr>
        <p:spPr>
          <a:xfrm>
            <a:off x="22860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57" name="Picture 1356" descr="ipp_cesar_tinoco_avila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200400" y="5669280"/>
            <a:ext cx="640080" cy="640080"/>
          </a:xfrm>
          <a:prstGeom prst="rect">
            <a:avLst/>
          </a:prstGeom>
        </p:spPr>
      </p:pic>
      <p:sp>
        <p:nvSpPr>
          <p:cNvPr id="1358" name="TextBox 1357"/>
          <p:cNvSpPr txBox="1"/>
          <p:nvPr/>
        </p:nvSpPr>
        <p:spPr>
          <a:xfrm>
            <a:off x="32004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Cesar </a:t>
            </a:r>
            <a:br/>
            <a:r>
              <a:t>Tinoco Avila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59" name="TextBox 1358"/>
          <p:cNvSpPr txBox="1"/>
          <p:nvPr/>
        </p:nvSpPr>
        <p:spPr>
          <a:xfrm>
            <a:off x="32004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60" name="Picture 1359" descr="ipp_fabiola_montano_hernández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114800" y="5669280"/>
            <a:ext cx="640080" cy="640080"/>
          </a:xfrm>
          <a:prstGeom prst="rect">
            <a:avLst/>
          </a:prstGeom>
        </p:spPr>
      </p:pic>
      <p:sp>
        <p:nvSpPr>
          <p:cNvPr id="1361" name="TextBox 1360"/>
          <p:cNvSpPr txBox="1"/>
          <p:nvPr/>
        </p:nvSpPr>
        <p:spPr>
          <a:xfrm>
            <a:off x="41148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Fabiola </a:t>
            </a:r>
            <a:br/>
            <a:r>
              <a:t>Montano Hernández</a:t>
            </a:r>
            <a:br/>
            <a:r>
              <a:t>Analyst</a:t>
            </a:r>
          </a:p>
        </p:txBody>
      </p:sp>
      <p:sp>
        <p:nvSpPr>
          <p:cNvPr id="1362" name="TextBox 1361"/>
          <p:cNvSpPr txBox="1"/>
          <p:nvPr/>
        </p:nvSpPr>
        <p:spPr>
          <a:xfrm>
            <a:off x="41148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63" name="Picture 1362" descr="ipp_javier_alexis_aranda_salceda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029200" y="5669280"/>
            <a:ext cx="640080" cy="640080"/>
          </a:xfrm>
          <a:prstGeom prst="rect">
            <a:avLst/>
          </a:prstGeom>
        </p:spPr>
      </p:pic>
      <p:sp>
        <p:nvSpPr>
          <p:cNvPr id="1364" name="TextBox 1363"/>
          <p:cNvSpPr txBox="1"/>
          <p:nvPr/>
        </p:nvSpPr>
        <p:spPr>
          <a:xfrm>
            <a:off x="50292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Javier Alexis </a:t>
            </a:r>
            <a:br/>
            <a:r>
              <a:t>Aranda Salceda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65" name="TextBox 1364"/>
          <p:cNvSpPr txBox="1"/>
          <p:nvPr/>
        </p:nvSpPr>
        <p:spPr>
          <a:xfrm>
            <a:off x="50292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66" name="Picture 1365" descr="ipp_jorge_sierra_villarroel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943600" y="5669280"/>
            <a:ext cx="640080" cy="640080"/>
          </a:xfrm>
          <a:prstGeom prst="rect">
            <a:avLst/>
          </a:prstGeom>
        </p:spPr>
      </p:pic>
      <p:sp>
        <p:nvSpPr>
          <p:cNvPr id="1367" name="TextBox 1366"/>
          <p:cNvSpPr txBox="1"/>
          <p:nvPr/>
        </p:nvSpPr>
        <p:spPr>
          <a:xfrm>
            <a:off x="59436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Jorge Sierra </a:t>
            </a:r>
            <a:br/>
            <a:r>
              <a:t>Villarroel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68" name="TextBox 1367"/>
          <p:cNvSpPr txBox="1"/>
          <p:nvPr/>
        </p:nvSpPr>
        <p:spPr>
          <a:xfrm>
            <a:off x="59436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69" name="Picture 1368" descr="ipp_leonardo_santos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858000" y="5669280"/>
            <a:ext cx="640080" cy="640080"/>
          </a:xfrm>
          <a:prstGeom prst="rect">
            <a:avLst/>
          </a:prstGeom>
        </p:spPr>
      </p:pic>
      <p:sp>
        <p:nvSpPr>
          <p:cNvPr id="1370" name="TextBox 1369"/>
          <p:cNvSpPr txBox="1"/>
          <p:nvPr/>
        </p:nvSpPr>
        <p:spPr>
          <a:xfrm>
            <a:off x="68580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Leonardo Santos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71" name="TextBox 1370"/>
          <p:cNvSpPr txBox="1"/>
          <p:nvPr/>
        </p:nvSpPr>
        <p:spPr>
          <a:xfrm>
            <a:off x="68580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72" name="Picture 1371" descr="ipp_maría_antonieta_yarrington_morales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772400" y="5669280"/>
            <a:ext cx="640080" cy="640080"/>
          </a:xfrm>
          <a:prstGeom prst="rect">
            <a:avLst/>
          </a:prstGeom>
        </p:spPr>
      </p:pic>
      <p:sp>
        <p:nvSpPr>
          <p:cNvPr id="1373" name="TextBox 1372"/>
          <p:cNvSpPr txBox="1"/>
          <p:nvPr/>
        </p:nvSpPr>
        <p:spPr>
          <a:xfrm>
            <a:off x="77724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María Antonieta </a:t>
            </a:r>
            <a:br/>
            <a:r>
              <a:t>Yarrington Morales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74" name="TextBox 1373"/>
          <p:cNvSpPr txBox="1"/>
          <p:nvPr/>
        </p:nvSpPr>
        <p:spPr>
          <a:xfrm>
            <a:off x="77724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75" name="Picture 1374" descr="ipp_olga_dolores_mata_mendieta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686800" y="5669280"/>
            <a:ext cx="640080" cy="640080"/>
          </a:xfrm>
          <a:prstGeom prst="rect">
            <a:avLst/>
          </a:prstGeom>
        </p:spPr>
      </p:pic>
      <p:sp>
        <p:nvSpPr>
          <p:cNvPr id="1376" name="TextBox 1375"/>
          <p:cNvSpPr txBox="1"/>
          <p:nvPr/>
        </p:nvSpPr>
        <p:spPr>
          <a:xfrm>
            <a:off x="86868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Olga Dolores </a:t>
            </a:r>
            <a:br/>
            <a:r>
              <a:t>Mata Mendieta</a:t>
            </a:r>
            <a:br/>
            <a:r>
              <a:t>Analyst</a:t>
            </a:r>
          </a:p>
        </p:txBody>
      </p:sp>
      <p:sp>
        <p:nvSpPr>
          <p:cNvPr id="1377" name="TextBox 1376"/>
          <p:cNvSpPr txBox="1"/>
          <p:nvPr/>
        </p:nvSpPr>
        <p:spPr>
          <a:xfrm>
            <a:off x="86868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78" name="Picture 1377" descr="ipp_roger_padierna_sansores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601200" y="5669280"/>
            <a:ext cx="640080" cy="640080"/>
          </a:xfrm>
          <a:prstGeom prst="rect">
            <a:avLst/>
          </a:prstGeom>
        </p:spPr>
      </p:pic>
      <p:sp>
        <p:nvSpPr>
          <p:cNvPr id="1379" name="TextBox 1378"/>
          <p:cNvSpPr txBox="1"/>
          <p:nvPr/>
        </p:nvSpPr>
        <p:spPr>
          <a:xfrm>
            <a:off x="96012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Roger </a:t>
            </a:r>
            <a:br/>
            <a:r>
              <a:t>Padierna Sansores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80" name="TextBox 1379"/>
          <p:cNvSpPr txBox="1"/>
          <p:nvPr/>
        </p:nvSpPr>
        <p:spPr>
          <a:xfrm>
            <a:off x="96012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81" name="Picture 1380" descr="ipp_victor_nahum_antonio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515600" y="5669280"/>
            <a:ext cx="640080" cy="640080"/>
          </a:xfrm>
          <a:prstGeom prst="rect">
            <a:avLst/>
          </a:prstGeom>
        </p:spPr>
      </p:pic>
      <p:sp>
        <p:nvSpPr>
          <p:cNvPr id="1382" name="TextBox 1381"/>
          <p:cNvSpPr txBox="1"/>
          <p:nvPr/>
        </p:nvSpPr>
        <p:spPr>
          <a:xfrm>
            <a:off x="105156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Victor </a:t>
            </a:r>
            <a:br/>
            <a:r>
              <a:t>Nahum Antonio</a:t>
            </a:r>
            <a:br/>
            <a:r>
              <a:t>Analyst</a:t>
            </a:r>
          </a:p>
        </p:txBody>
      </p:sp>
      <p:sp>
        <p:nvSpPr>
          <p:cNvPr id="1383" name="TextBox 1382"/>
          <p:cNvSpPr txBox="1"/>
          <p:nvPr/>
        </p:nvSpPr>
        <p:spPr>
          <a:xfrm>
            <a:off x="105156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Object 1157" hidden="1">
            <a:extLst>
              <a:ext uri="{FF2B5EF4-FFF2-40B4-BE49-F238E27FC236}">
                <a16:creationId xmlns:a16="http://schemas.microsoft.com/office/drawing/2014/main" id="{93A94F34-2610-412C-4E04-E8B3AE02D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58" name="Object 1157" hidden="1">
                        <a:extLst>
                          <a:ext uri="{FF2B5EF4-FFF2-40B4-BE49-F238E27FC236}">
                            <a16:creationId xmlns:a16="http://schemas.microsoft.com/office/drawing/2014/main" id="{93A94F34-2610-412C-4E04-E8B3AE02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" name="Google Shape;1159;p3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IKT Team </a:t>
            </a:r>
            <a:r>
              <a:rPr lang="fr-FR" dirty="0" err="1"/>
              <a:t>Members</a:t>
            </a:r>
            <a:endParaRPr dirty="0"/>
          </a:p>
        </p:txBody>
      </p:sp>
      <p:sp>
        <p:nvSpPr>
          <p:cNvPr id="1161" name="Google Shape;1161;p39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70;p39">
            <a:extLst>
              <a:ext uri="{FF2B5EF4-FFF2-40B4-BE49-F238E27FC236}">
                <a16:creationId xmlns:a16="http://schemas.microsoft.com/office/drawing/2014/main" id="{558D19D7-816F-C289-EA2F-63E587D1EABF}"/>
              </a:ext>
            </a:extLst>
          </p:cNvPr>
          <p:cNvSpPr txBox="1"/>
          <p:nvPr/>
        </p:nvSpPr>
        <p:spPr>
          <a:xfrm>
            <a:off x="1061112" y="1522856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Morocco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1175;p39">
            <a:extLst>
              <a:ext uri="{FF2B5EF4-FFF2-40B4-BE49-F238E27FC236}">
                <a16:creationId xmlns:a16="http://schemas.microsoft.com/office/drawing/2014/main" id="{45D5FCEA-CA28-00F9-E1E0-4E3B1014418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46112" y="1599806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5" name="Picture 34" descr="A green leaf on a red background&#10;&#10;Description automatically generated">
            <a:extLst>
              <a:ext uri="{FF2B5EF4-FFF2-40B4-BE49-F238E27FC236}">
                <a16:creationId xmlns:a16="http://schemas.microsoft.com/office/drawing/2014/main" id="{11C10B2B-DEB8-D617-6CD5-E0E43FBA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0" y="1454686"/>
            <a:ext cx="399840" cy="266560"/>
          </a:xfrm>
          <a:prstGeom prst="rect">
            <a:avLst/>
          </a:prstGeom>
        </p:spPr>
      </p:pic>
      <p:sp>
        <p:nvSpPr>
          <p:cNvPr id="1156" name="Google Shape;1170;p39">
            <a:extLst>
              <a:ext uri="{FF2B5EF4-FFF2-40B4-BE49-F238E27FC236}">
                <a16:creationId xmlns:a16="http://schemas.microsoft.com/office/drawing/2014/main" id="{A03E36DE-FF78-D8BC-CB29-DC40F66E529F}"/>
              </a:ext>
            </a:extLst>
          </p:cNvPr>
          <p:cNvSpPr txBox="1"/>
          <p:nvPr/>
        </p:nvSpPr>
        <p:spPr>
          <a:xfrm>
            <a:off x="768612" y="4899827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emote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75;p39">
            <a:extLst>
              <a:ext uri="{FF2B5EF4-FFF2-40B4-BE49-F238E27FC236}">
                <a16:creationId xmlns:a16="http://schemas.microsoft.com/office/drawing/2014/main" id="{D120F1E8-BE48-C9CB-3E09-03A2D28AD076}"/>
              </a:ext>
            </a:extLst>
          </p:cNvPr>
          <p:cNvCxnSpPr>
            <a:cxnSpLocks/>
            <a:stCxn id="1156" idx="3"/>
          </p:cNvCxnSpPr>
          <p:nvPr/>
        </p:nvCxnSpPr>
        <p:spPr>
          <a:xfrm>
            <a:off x="1353612" y="4976777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162" name="Picture 1161" descr="ipp_achraf_saktiw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163" name="TextBox 1162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Achraf </a:t>
            </a:r>
            <a:br/>
            <a:r>
              <a:t>Saktiwy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64" name="TextBox 1163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5" name="Picture 1164" descr="ipp_amine_benmouss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166" name="TextBox 1165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Amine </a:t>
            </a:r>
            <a:br/>
            <a:r>
              <a:t>BENMOUSSA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67" name="TextBox 1166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8" name="Picture 1167" descr="ipp_anas_ghoul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169" name="TextBox 1168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Anas </a:t>
            </a:r>
            <a:br/>
            <a:r>
              <a:t>Ghoulam</a:t>
            </a:r>
            <a:br/>
            <a:r>
              <a:t>Associate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1" name="Picture 1170" descr="ipp_chaimaa_bencheikh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172" name="TextBox 1171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Chaimaa </a:t>
            </a:r>
            <a:br/>
            <a:r>
              <a:t>Bencheikh</a:t>
            </a:r>
            <a:br/>
            <a:r>
              <a:t>Associate</a:t>
            </a:r>
          </a:p>
        </p:txBody>
      </p:sp>
      <p:sp>
        <p:nvSpPr>
          <p:cNvPr id="1173" name="TextBox 1172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4" name="Picture 1173" descr="ipp_chouaib_hidara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175" name="TextBox 1174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Chouaib </a:t>
            </a:r>
            <a:br/>
            <a:r>
              <a:t>Hidara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76" name="TextBox 1175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7" name="Picture 1176" descr="ipp_mahmoud_benchicou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Mahmoud </a:t>
            </a:r>
            <a:br/>
            <a:r>
              <a:t>Benchicou</a:t>
            </a:r>
            <a:br/>
            <a:r>
              <a:t>Analyst</a:t>
            </a:r>
          </a:p>
        </p:txBody>
      </p:sp>
      <p:sp>
        <p:nvSpPr>
          <p:cNvPr id="1179" name="TextBox 1178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0" name="Picture 1179" descr="ipp_meryem_moutmi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181" name="TextBox 1180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Meryem </a:t>
            </a:r>
            <a:br/>
            <a:r>
              <a:t>Moutmir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2" name="TextBox 1181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3" name="Picture 1182" descr="ipp_mohamed_ali_al_kharassani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184" name="TextBox 1183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Ali Al </a:t>
            </a:r>
            <a:br/>
            <a:r>
              <a:t>Kharassani</a:t>
            </a:r>
            <a:br/>
            <a:r>
              <a:t>Analyst</a:t>
            </a:r>
          </a:p>
        </p:txBody>
      </p:sp>
      <p:sp>
        <p:nvSpPr>
          <p:cNvPr id="1185" name="TextBox 1184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6" name="Picture 1185" descr="ipp_mohamed_kamal_zaraba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187" name="TextBox 1186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Kamal Zaraba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8" name="TextBox 1187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9" name="Picture 1188" descr="ipp_mohamed_saidi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190" name="TextBox 1189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Mohamed Saidi</a:t>
            </a:r>
            <a:br/>
            <a:r>
              <a:t>Associate</a:t>
            </a:r>
          </a:p>
        </p:txBody>
      </p:sp>
      <p:sp>
        <p:nvSpPr>
          <p:cNvPr id="1191" name="TextBox 1190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2" name="Picture 1191" descr="test_pic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193" name="TextBox 1192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Mohammed </a:t>
            </a:r>
            <a:br/>
            <a:r>
              <a:t>Berrada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94" name="TextBox 1193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5" name="Picture 1194" descr="ipp_nada_faris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196" name="TextBox 1195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Nada </a:t>
            </a:r>
            <a:br/>
            <a:r>
              <a:t>Faris</a:t>
            </a:r>
            <a:br/>
            <a:r>
              <a:t>Analyst</a:t>
            </a:r>
          </a:p>
        </p:txBody>
      </p:sp>
      <p:sp>
        <p:nvSpPr>
          <p:cNvPr id="1197" name="TextBox 1196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8" name="Picture 1197" descr="ipp_ossama_labia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199" name="TextBox 1198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Ossama </a:t>
            </a:r>
            <a:br/>
            <a:r>
              <a:t>Labiad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00" name="TextBox 1199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1" name="Picture 1200" descr="ipp_wiame_anaya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02" name="TextBox 1201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Wiame </a:t>
            </a:r>
            <a:br/>
            <a:r>
              <a:t>Anaya</a:t>
            </a:r>
            <a:br/>
            <a:r>
              <a:t>Analyst</a:t>
            </a:r>
          </a:p>
        </p:txBody>
      </p:sp>
      <p:sp>
        <p:nvSpPr>
          <p:cNvPr id="1203" name="TextBox 1202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4" name="Picture 1203" descr="ipp_yasmine_aazim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05" name="TextBox 1204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Yasmine Aazim</a:t>
            </a:r>
            <a:br/>
            <a:r>
              <a:t>Analyst</a:t>
            </a:r>
          </a:p>
        </p:txBody>
      </p:sp>
      <p:sp>
        <p:nvSpPr>
          <p:cNvPr id="1206" name="TextBox 1205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7" name="Picture 1206" descr="ipp_yassin_el_hardouz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08" name="TextBox 1207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Yassin El </a:t>
            </a:r>
            <a:br/>
            <a:r>
              <a:t>Hardouz</a:t>
            </a:r>
            <a:br/>
            <a:r>
              <a:t>Analyst</a:t>
            </a:r>
          </a:p>
        </p:txBody>
      </p:sp>
      <p:sp>
        <p:nvSpPr>
          <p:cNvPr id="1209" name="TextBox 1208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0" name="Picture 1209" descr="ipp_yassine_falk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11" name="TextBox 1210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Yassine Falk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12" name="TextBox 1211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3" name="Picture 1212" descr="ipp_younes_kabbaj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29200" y="3108960"/>
            <a:ext cx="731520" cy="731520"/>
          </a:xfrm>
          <a:prstGeom prst="rect">
            <a:avLst/>
          </a:prstGeom>
        </p:spPr>
      </p:pic>
      <p:sp>
        <p:nvSpPr>
          <p:cNvPr id="1214" name="TextBox 1213"/>
          <p:cNvSpPr txBox="1"/>
          <p:nvPr/>
        </p:nvSpPr>
        <p:spPr>
          <a:xfrm>
            <a:off x="5029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Younes </a:t>
            </a:r>
            <a:br/>
            <a:r>
              <a:t>Kabbaj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15" name="TextBox 1214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6" name="Picture 1215" descr="ipp_youssef_abdelmoutalib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43600" y="3108960"/>
            <a:ext cx="731520" cy="731520"/>
          </a:xfrm>
          <a:prstGeom prst="rect">
            <a:avLst/>
          </a:prstGeom>
        </p:spPr>
      </p:pic>
      <p:sp>
        <p:nvSpPr>
          <p:cNvPr id="1217" name="TextBox 1216"/>
          <p:cNvSpPr txBox="1"/>
          <p:nvPr/>
        </p:nvSpPr>
        <p:spPr>
          <a:xfrm>
            <a:off x="5943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Youssef </a:t>
            </a:r>
            <a:br/>
            <a:r>
              <a:t>Abdelmoutalib</a:t>
            </a:r>
            <a:br/>
            <a:r>
              <a:t>Analyst</a:t>
            </a:r>
          </a:p>
        </p:txBody>
      </p:sp>
      <p:sp>
        <p:nvSpPr>
          <p:cNvPr id="1218" name="TextBox 1217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9" name="Picture 1218" descr="ipp_zineb_benmhalla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0" y="3108960"/>
            <a:ext cx="731520" cy="731520"/>
          </a:xfrm>
          <a:prstGeom prst="rect">
            <a:avLst/>
          </a:prstGeom>
        </p:spPr>
      </p:pic>
      <p:sp>
        <p:nvSpPr>
          <p:cNvPr id="1220" name="TextBox 1219"/>
          <p:cNvSpPr txBox="1"/>
          <p:nvPr/>
        </p:nvSpPr>
        <p:spPr>
          <a:xfrm>
            <a:off x="6858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Zineb </a:t>
            </a:r>
            <a:br/>
            <a:r>
              <a:t>Benmhalla</a:t>
            </a:r>
            <a:br/>
            <a:r>
              <a:t>Analyst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22" name="Picture 1221" descr="ipp_zyad_channoufi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72400" y="3108960"/>
            <a:ext cx="731520" cy="731520"/>
          </a:xfrm>
          <a:prstGeom prst="rect">
            <a:avLst/>
          </a:prstGeom>
        </p:spPr>
      </p:pic>
      <p:sp>
        <p:nvSpPr>
          <p:cNvPr id="1223" name="TextBox 1222"/>
          <p:cNvSpPr txBox="1"/>
          <p:nvPr/>
        </p:nvSpPr>
        <p:spPr>
          <a:xfrm>
            <a:off x="7772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Zyad </a:t>
            </a:r>
            <a:br/>
            <a:r>
              <a:t>Channoufi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24" name="TextBox 1223"/>
          <p:cNvSpPr txBox="1"/>
          <p:nvPr/>
        </p:nvSpPr>
        <p:spPr>
          <a:xfrm>
            <a:off x="7772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E708F-C499-3356-3D74-A94602DF73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648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E708F-C499-3356-3D74-A94602DF7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" name="Google Shape;1246;g2017e917d32_0_4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MCK </a:t>
            </a:r>
            <a:r>
              <a:rPr lang="en-US" dirty="0"/>
              <a:t>Team Members</a:t>
            </a:r>
            <a:endParaRPr dirty="0"/>
          </a:p>
        </p:txBody>
      </p:sp>
      <p:sp>
        <p:nvSpPr>
          <p:cNvPr id="1247" name="Google Shape;1247;g2017e917d32_0_4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  <p:sp>
        <p:nvSpPr>
          <p:cNvPr id="1248" name="Google Shape;1248;g2017e917d32_0_41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70;p39">
            <a:extLst>
              <a:ext uri="{FF2B5EF4-FFF2-40B4-BE49-F238E27FC236}">
                <a16:creationId xmlns:a16="http://schemas.microsoft.com/office/drawing/2014/main" id="{8559D611-E3CA-9FAD-4C1A-C58A6E9CACDD}"/>
              </a:ext>
            </a:extLst>
          </p:cNvPr>
          <p:cNvSpPr txBox="1"/>
          <p:nvPr/>
        </p:nvSpPr>
        <p:spPr>
          <a:xfrm>
            <a:off x="1061112" y="506513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175;p39">
            <a:extLst>
              <a:ext uri="{FF2B5EF4-FFF2-40B4-BE49-F238E27FC236}">
                <a16:creationId xmlns:a16="http://schemas.microsoft.com/office/drawing/2014/main" id="{3C40D588-95B2-9A3D-E654-80BE874B0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46112" y="514208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Google Shape;1170;p39">
            <a:extLst>
              <a:ext uri="{FF2B5EF4-FFF2-40B4-BE49-F238E27FC236}">
                <a16:creationId xmlns:a16="http://schemas.microsoft.com/office/drawing/2014/main" id="{B52C65D6-C989-3D71-769B-B111CA7A9E29}"/>
              </a:ext>
            </a:extLst>
          </p:cNvPr>
          <p:cNvSpPr txBox="1"/>
          <p:nvPr/>
        </p:nvSpPr>
        <p:spPr>
          <a:xfrm>
            <a:off x="1061112" y="13634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Egypt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75;p39">
            <a:extLst>
              <a:ext uri="{FF2B5EF4-FFF2-40B4-BE49-F238E27FC236}">
                <a16:creationId xmlns:a16="http://schemas.microsoft.com/office/drawing/2014/main" id="{C9086A00-A871-B3EC-EB77-8E0727DAA2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46112" y="14403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71AF99BF-4248-92A2-811D-0D447015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2" y="1352767"/>
            <a:ext cx="365761" cy="243841"/>
          </a:xfrm>
          <a:prstGeom prst="rect">
            <a:avLst/>
          </a:prstGeom>
        </p:spPr>
      </p:pic>
      <p:pic>
        <p:nvPicPr>
          <p:cNvPr id="59" name="Picture 5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0813935-9504-D990-F946-77726C7C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5037554"/>
            <a:ext cx="365760" cy="209398"/>
          </a:xfrm>
          <a:prstGeom prst="rect">
            <a:avLst/>
          </a:prstGeom>
        </p:spPr>
      </p:pic>
      <p:pic>
        <p:nvPicPr>
          <p:cNvPr id="1249" name="Picture 1248" descr="ipp_abdulrhman_sala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250" name="TextBox 1249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Abdulrhman Salah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51" name="TextBox 1250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2" name="Picture 1251" descr="ipp_ahmed_atef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253" name="TextBox 1252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Atef</a:t>
            </a:r>
            <a:br/>
            <a:r>
              <a:t>Associate</a:t>
            </a:r>
          </a:p>
        </p:txBody>
      </p:sp>
      <p:sp>
        <p:nvSpPr>
          <p:cNvPr id="1254" name="TextBox 1253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5" name="Picture 1254" descr="ipp_ahmed_aya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256" name="TextBox 1255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Ayad</a:t>
            </a:r>
            <a:br/>
            <a:r>
              <a:t>Analyst</a:t>
            </a:r>
          </a:p>
        </p:txBody>
      </p:sp>
      <p:sp>
        <p:nvSpPr>
          <p:cNvPr id="1257" name="TextBox 1256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8" name="Picture 1257" descr="ipp_hazem_el_okda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259" name="TextBox 1258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Hazem </a:t>
            </a:r>
            <a:br/>
            <a:r>
              <a:t>El Okda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60" name="TextBox 1259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1" name="Picture 1260" descr="ipp_hussien_elzayady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262" name="TextBox 1261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Hussien </a:t>
            </a:r>
            <a:br/>
            <a:r>
              <a:t>Elzayady</a:t>
            </a:r>
            <a:br/>
            <a:r>
              <a:t>Analyst</a:t>
            </a:r>
          </a:p>
        </p:txBody>
      </p:sp>
      <p:sp>
        <p:nvSpPr>
          <p:cNvPr id="1263" name="TextBox 1262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4" name="Picture 1263" descr="ipp_lobna_seli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265" name="TextBox 1264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Lobna </a:t>
            </a:r>
            <a:br/>
            <a:r>
              <a:t>Selim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66" name="TextBox 1265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7" name="Picture 1266" descr="ipp_makary_philemon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268" name="TextBox 1267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Makary </a:t>
            </a:r>
            <a:br/>
            <a:r>
              <a:t>Philemon</a:t>
            </a:r>
            <a:br/>
            <a:r>
              <a:t>Analyst</a:t>
            </a:r>
          </a:p>
        </p:txBody>
      </p:sp>
      <p:sp>
        <p:nvSpPr>
          <p:cNvPr id="1269" name="TextBox 1268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0" name="Picture 1269" descr="ipp_mariam_abd_el-aziz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271" name="TextBox 1270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Abd </a:t>
            </a:r>
            <a:br/>
            <a:r>
              <a:t>El-Aziz</a:t>
            </a:r>
            <a:br/>
            <a:r>
              <a:t>Associate</a:t>
            </a:r>
          </a:p>
        </p:txBody>
      </p:sp>
      <p:sp>
        <p:nvSpPr>
          <p:cNvPr id="1272" name="TextBox 1271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3" name="Picture 1272" descr="ipp_mariam_khalil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274" name="TextBox 1273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Khalil</a:t>
            </a:r>
            <a:br/>
            <a:r>
              <a:t>Analyst</a:t>
            </a:r>
          </a:p>
        </p:txBody>
      </p:sp>
      <p:sp>
        <p:nvSpPr>
          <p:cNvPr id="1275" name="TextBox 1274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6" name="Picture 1275" descr="ipp_mayar_gaber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277" name="TextBox 1276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Mayar </a:t>
            </a:r>
            <a:br/>
            <a:r>
              <a:t>Gaber</a:t>
            </a:r>
            <a:br/>
            <a:r>
              <a:t>Analyst</a:t>
            </a:r>
          </a:p>
        </p:txBody>
      </p:sp>
      <p:sp>
        <p:nvSpPr>
          <p:cNvPr id="1278" name="TextBox 1277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9" name="Picture 1278" descr="ipp_mazen_abdelaal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280" name="TextBox 1279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Mazen </a:t>
            </a:r>
            <a:br/>
            <a:r>
              <a:t>Abdelaal</a:t>
            </a:r>
            <a:br/>
            <a:r>
              <a:t>Analyst</a:t>
            </a:r>
          </a:p>
        </p:txBody>
      </p:sp>
      <p:sp>
        <p:nvSpPr>
          <p:cNvPr id="1281" name="TextBox 1280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2" name="Picture 1281" descr="ipp_mohamed_mohsen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283" name="TextBox 1282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Mohsen</a:t>
            </a:r>
            <a:br/>
            <a:r>
              <a:t>Analyst</a:t>
            </a:r>
          </a:p>
        </p:txBody>
      </p:sp>
      <p:sp>
        <p:nvSpPr>
          <p:cNvPr id="1284" name="TextBox 1283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5" name="Picture 1284" descr="ipp_nadine_khalifa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286" name="TextBox 1285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Nadine </a:t>
            </a:r>
            <a:br/>
            <a:r>
              <a:t>Khalifa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87" name="TextBox 1286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8" name="Picture 1287" descr="ipp_nour_samy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89" name="TextBox 1288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Nour </a:t>
            </a:r>
            <a:br/>
            <a:r>
              <a:t>Samy</a:t>
            </a:r>
            <a:br/>
            <a:r>
              <a:t>Analyst</a:t>
            </a:r>
          </a:p>
        </p:txBody>
      </p:sp>
      <p:sp>
        <p:nvSpPr>
          <p:cNvPr id="1290" name="TextBox 1289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1" name="Picture 1290" descr="ipp_rana_abo_el_abbas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92" name="TextBox 1291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Rana Abo </a:t>
            </a:r>
            <a:br/>
            <a:r>
              <a:t>El Abbas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93" name="TextBox 1292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4" name="Picture 1293" descr="ipp_randa_elokdah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95" name="TextBox 1294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Randa </a:t>
            </a:r>
            <a:br/>
            <a:r>
              <a:t>Elokdah</a:t>
            </a:r>
            <a:br/>
            <a:r>
              <a:t>Associate</a:t>
            </a:r>
          </a:p>
        </p:txBody>
      </p:sp>
      <p:sp>
        <p:nvSpPr>
          <p:cNvPr id="1296" name="TextBox 1295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7" name="Picture 1296" descr="ipp_salma_ghane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98" name="TextBox 1297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Salma </a:t>
            </a:r>
            <a:br/>
            <a:r>
              <a:t>Ghanem</a:t>
            </a:r>
            <a:br/>
            <a:r>
              <a:t>Analyst</a:t>
            </a:r>
          </a:p>
        </p:txBody>
      </p:sp>
      <p:sp>
        <p:nvSpPr>
          <p:cNvPr id="1299" name="TextBox 1298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0" name="Picture 1299" descr="ipp_alina_castillo_espinoza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200" y="4754880"/>
            <a:ext cx="731520" cy="731520"/>
          </a:xfrm>
          <a:prstGeom prst="rect">
            <a:avLst/>
          </a:prstGeom>
        </p:spPr>
      </p:pic>
      <p:sp>
        <p:nvSpPr>
          <p:cNvPr id="1301" name="TextBox 1300"/>
          <p:cNvSpPr txBox="1"/>
          <p:nvPr/>
        </p:nvSpPr>
        <p:spPr>
          <a:xfrm>
            <a:off x="4572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Alina </a:t>
            </a:r>
            <a:br/>
            <a:r>
              <a:t>Castillo Espinoza</a:t>
            </a:r>
            <a:br/>
            <a:r>
              <a:t>Analyst</a:t>
            </a:r>
          </a:p>
        </p:txBody>
      </p:sp>
      <p:sp>
        <p:nvSpPr>
          <p:cNvPr id="1302" name="TextBox 1301"/>
          <p:cNvSpPr txBox="1"/>
          <p:nvPr/>
        </p:nvSpPr>
        <p:spPr>
          <a:xfrm>
            <a:off x="4572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3" name="Picture 1302" descr="ipp_bernardo_casas_nader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71600" y="4754880"/>
            <a:ext cx="731520" cy="731520"/>
          </a:xfrm>
          <a:prstGeom prst="rect">
            <a:avLst/>
          </a:prstGeom>
        </p:spPr>
      </p:pic>
      <p:sp>
        <p:nvSpPr>
          <p:cNvPr id="1304" name="TextBox 1303"/>
          <p:cNvSpPr txBox="1"/>
          <p:nvPr/>
        </p:nvSpPr>
        <p:spPr>
          <a:xfrm>
            <a:off x="13716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Bernardo </a:t>
            </a:r>
            <a:br/>
            <a:r>
              <a:t>Casas Nader</a:t>
            </a:r>
            <a:br/>
            <a:r>
              <a:t>Analyst</a:t>
            </a:r>
          </a:p>
        </p:txBody>
      </p:sp>
      <p:sp>
        <p:nvSpPr>
          <p:cNvPr id="1305" name="TextBox 1304"/>
          <p:cNvSpPr txBox="1"/>
          <p:nvPr/>
        </p:nvSpPr>
        <p:spPr>
          <a:xfrm>
            <a:off x="13716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6" name="Picture 1305" descr="ipp_carlos_camp_talavera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6000" y="4754880"/>
            <a:ext cx="731520" cy="731520"/>
          </a:xfrm>
          <a:prstGeom prst="rect">
            <a:avLst/>
          </a:prstGeom>
        </p:spPr>
      </p:pic>
      <p:sp>
        <p:nvSpPr>
          <p:cNvPr id="1307" name="TextBox 1306"/>
          <p:cNvSpPr txBox="1"/>
          <p:nvPr/>
        </p:nvSpPr>
        <p:spPr>
          <a:xfrm>
            <a:off x="22860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Carlos Camp </a:t>
            </a:r>
            <a:br/>
            <a:r>
              <a:t>Talavera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08" name="TextBox 1307"/>
          <p:cNvSpPr txBox="1"/>
          <p:nvPr/>
        </p:nvSpPr>
        <p:spPr>
          <a:xfrm>
            <a:off x="22860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9" name="Picture 1308" descr="ipp_carlos_eugenio_trevino_guerr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200400" y="4754880"/>
            <a:ext cx="731520" cy="731520"/>
          </a:xfrm>
          <a:prstGeom prst="rect">
            <a:avLst/>
          </a:prstGeom>
        </p:spPr>
      </p:pic>
      <p:sp>
        <p:nvSpPr>
          <p:cNvPr id="1310" name="TextBox 1309"/>
          <p:cNvSpPr txBox="1"/>
          <p:nvPr/>
        </p:nvSpPr>
        <p:spPr>
          <a:xfrm>
            <a:off x="32004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Carlos Eugenio </a:t>
            </a:r>
            <a:br/>
            <a:r>
              <a:t>Trevino Guerr</a:t>
            </a:r>
            <a:br/>
            <a:r>
              <a:t>Analyst</a:t>
            </a:r>
          </a:p>
        </p:txBody>
      </p:sp>
      <p:sp>
        <p:nvSpPr>
          <p:cNvPr id="1311" name="TextBox 1310"/>
          <p:cNvSpPr txBox="1"/>
          <p:nvPr/>
        </p:nvSpPr>
        <p:spPr>
          <a:xfrm>
            <a:off x="32004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2" name="Picture 1311" descr="ipp_daniel_ramos_loera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114800" y="4754880"/>
            <a:ext cx="731520" cy="731520"/>
          </a:xfrm>
          <a:prstGeom prst="rect">
            <a:avLst/>
          </a:prstGeom>
        </p:spPr>
      </p:pic>
      <p:sp>
        <p:nvSpPr>
          <p:cNvPr id="1313" name="TextBox 1312"/>
          <p:cNvSpPr txBox="1"/>
          <p:nvPr/>
        </p:nvSpPr>
        <p:spPr>
          <a:xfrm>
            <a:off x="41148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Daniel </a:t>
            </a:r>
            <a:br/>
            <a:r>
              <a:t>Ramos Loera</a:t>
            </a:r>
            <a:br/>
            <a:r>
              <a:t>Associate</a:t>
            </a:r>
          </a:p>
        </p:txBody>
      </p:sp>
      <p:sp>
        <p:nvSpPr>
          <p:cNvPr id="1314" name="TextBox 1313"/>
          <p:cNvSpPr txBox="1"/>
          <p:nvPr/>
        </p:nvSpPr>
        <p:spPr>
          <a:xfrm>
            <a:off x="41148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5" name="Picture 1314" descr="ipp_derek_david_vallejo_arroyo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29200" y="4754880"/>
            <a:ext cx="731520" cy="731520"/>
          </a:xfrm>
          <a:prstGeom prst="rect">
            <a:avLst/>
          </a:prstGeom>
        </p:spPr>
      </p:pic>
      <p:sp>
        <p:nvSpPr>
          <p:cNvPr id="1316" name="TextBox 1315"/>
          <p:cNvSpPr txBox="1"/>
          <p:nvPr/>
        </p:nvSpPr>
        <p:spPr>
          <a:xfrm>
            <a:off x="50292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Derek David </a:t>
            </a:r>
            <a:br/>
            <a:r>
              <a:t>Vallejo Arroyo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17" name="TextBox 1316"/>
          <p:cNvSpPr txBox="1"/>
          <p:nvPr/>
        </p:nvSpPr>
        <p:spPr>
          <a:xfrm>
            <a:off x="50292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18" name="Picture 1317" descr="ipp_fernanda_rios_herrera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43600" y="4754880"/>
            <a:ext cx="731520" cy="731520"/>
          </a:xfrm>
          <a:prstGeom prst="rect">
            <a:avLst/>
          </a:prstGeom>
        </p:spPr>
      </p:pic>
      <p:sp>
        <p:nvSpPr>
          <p:cNvPr id="1319" name="TextBox 1318"/>
          <p:cNvSpPr txBox="1"/>
          <p:nvPr/>
        </p:nvSpPr>
        <p:spPr>
          <a:xfrm>
            <a:off x="59436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Fernanda </a:t>
            </a:r>
            <a:br/>
            <a:r>
              <a:t>Rios Herrera</a:t>
            </a:r>
            <a:br/>
            <a:r>
              <a:t>Analyst</a:t>
            </a:r>
          </a:p>
        </p:txBody>
      </p:sp>
      <p:sp>
        <p:nvSpPr>
          <p:cNvPr id="1320" name="TextBox 1319"/>
          <p:cNvSpPr txBox="1"/>
          <p:nvPr/>
        </p:nvSpPr>
        <p:spPr>
          <a:xfrm>
            <a:off x="59436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1" name="Picture 1320" descr="ipp_hector_antonio_ruiz_guevara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58000" y="4754880"/>
            <a:ext cx="731520" cy="731520"/>
          </a:xfrm>
          <a:prstGeom prst="rect">
            <a:avLst/>
          </a:prstGeom>
        </p:spPr>
      </p:pic>
      <p:sp>
        <p:nvSpPr>
          <p:cNvPr id="1322" name="TextBox 1321"/>
          <p:cNvSpPr txBox="1"/>
          <p:nvPr/>
        </p:nvSpPr>
        <p:spPr>
          <a:xfrm>
            <a:off x="68580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Hector Antonio </a:t>
            </a:r>
            <a:br/>
            <a:r>
              <a:t>Ruiz Guevara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23" name="TextBox 1322"/>
          <p:cNvSpPr txBox="1"/>
          <p:nvPr/>
        </p:nvSpPr>
        <p:spPr>
          <a:xfrm>
            <a:off x="68580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4" name="Picture 1323" descr="ipp_hector_gonzalez_magaña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72400" y="4754880"/>
            <a:ext cx="731520" cy="731520"/>
          </a:xfrm>
          <a:prstGeom prst="rect">
            <a:avLst/>
          </a:prstGeom>
        </p:spPr>
      </p:pic>
      <p:sp>
        <p:nvSpPr>
          <p:cNvPr id="1325" name="TextBox 1324"/>
          <p:cNvSpPr txBox="1"/>
          <p:nvPr/>
        </p:nvSpPr>
        <p:spPr>
          <a:xfrm>
            <a:off x="77724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Hector </a:t>
            </a:r>
            <a:br/>
            <a:r>
              <a:t>Gonzalez Magaña</a:t>
            </a:r>
            <a:br/>
            <a:r>
              <a:t>Analyst</a:t>
            </a:r>
          </a:p>
        </p:txBody>
      </p:sp>
      <p:sp>
        <p:nvSpPr>
          <p:cNvPr id="1326" name="TextBox 1325"/>
          <p:cNvSpPr txBox="1"/>
          <p:nvPr/>
        </p:nvSpPr>
        <p:spPr>
          <a:xfrm>
            <a:off x="77724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27" name="Picture 1326" descr="ipp_marie_genia_mallmann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86800" y="4754880"/>
            <a:ext cx="731520" cy="731520"/>
          </a:xfrm>
          <a:prstGeom prst="rect">
            <a:avLst/>
          </a:prstGeom>
        </p:spPr>
      </p:pic>
      <p:sp>
        <p:nvSpPr>
          <p:cNvPr id="1328" name="TextBox 1327"/>
          <p:cNvSpPr txBox="1"/>
          <p:nvPr/>
        </p:nvSpPr>
        <p:spPr>
          <a:xfrm>
            <a:off x="86868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Marie Genia </a:t>
            </a:r>
            <a:br/>
            <a:r>
              <a:t>Mallmann</a:t>
            </a:r>
            <a:br/>
            <a:r>
              <a:t>Analyst</a:t>
            </a:r>
          </a:p>
        </p:txBody>
      </p:sp>
      <p:sp>
        <p:nvSpPr>
          <p:cNvPr id="1329" name="TextBox 1328"/>
          <p:cNvSpPr txBox="1"/>
          <p:nvPr/>
        </p:nvSpPr>
        <p:spPr>
          <a:xfrm>
            <a:off x="86868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0" name="Picture 1329" descr="ipp_mauricio_lankenau_vela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601200" y="4754880"/>
            <a:ext cx="731520" cy="731520"/>
          </a:xfrm>
          <a:prstGeom prst="rect">
            <a:avLst/>
          </a:prstGeom>
        </p:spPr>
      </p:pic>
      <p:sp>
        <p:nvSpPr>
          <p:cNvPr id="1331" name="TextBox 1330"/>
          <p:cNvSpPr txBox="1"/>
          <p:nvPr/>
        </p:nvSpPr>
        <p:spPr>
          <a:xfrm>
            <a:off x="96012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Mauricio </a:t>
            </a:r>
            <a:br/>
            <a:r>
              <a:t>Lankenau Vela</a:t>
            </a:r>
            <a:br/>
            <a:r>
              <a:t>Analyst</a:t>
            </a:r>
          </a:p>
        </p:txBody>
      </p:sp>
      <p:sp>
        <p:nvSpPr>
          <p:cNvPr id="1332" name="TextBox 1331"/>
          <p:cNvSpPr txBox="1"/>
          <p:nvPr/>
        </p:nvSpPr>
        <p:spPr>
          <a:xfrm>
            <a:off x="96012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3" name="Picture 1332" descr="ipp_meliza_rivas_contreras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15600" y="4754880"/>
            <a:ext cx="731520" cy="731520"/>
          </a:xfrm>
          <a:prstGeom prst="rect">
            <a:avLst/>
          </a:prstGeom>
        </p:spPr>
      </p:pic>
      <p:sp>
        <p:nvSpPr>
          <p:cNvPr id="1334" name="TextBox 1333"/>
          <p:cNvSpPr txBox="1"/>
          <p:nvPr/>
        </p:nvSpPr>
        <p:spPr>
          <a:xfrm>
            <a:off x="10515600" y="52425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Meliza Rivas </a:t>
            </a:r>
            <a:br/>
            <a:r>
              <a:t>Contreras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35" name="TextBox 1334"/>
          <p:cNvSpPr txBox="1"/>
          <p:nvPr/>
        </p:nvSpPr>
        <p:spPr>
          <a:xfrm>
            <a:off x="10515600" y="50596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36" name="Picture 1335" descr="ipp_omar_alfredo_gasca_basilio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57200" y="6126480"/>
            <a:ext cx="731520" cy="731520"/>
          </a:xfrm>
          <a:prstGeom prst="rect">
            <a:avLst/>
          </a:prstGeom>
        </p:spPr>
      </p:pic>
      <p:sp>
        <p:nvSpPr>
          <p:cNvPr id="1337" name="TextBox 1336"/>
          <p:cNvSpPr txBox="1"/>
          <p:nvPr/>
        </p:nvSpPr>
        <p:spPr>
          <a:xfrm>
            <a:off x="457200" y="6614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Omar Alfredo </a:t>
            </a:r>
            <a:br/>
            <a:r>
              <a:t>Gasca Basilio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38" name="TextBox 1337"/>
          <p:cNvSpPr txBox="1"/>
          <p:nvPr/>
        </p:nvSpPr>
        <p:spPr>
          <a:xfrm>
            <a:off x="457200" y="6431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  <p:extLst>
      <p:ext uri="{BB962C8B-B14F-4D97-AF65-F5344CB8AC3E}">
        <p14:creationId xmlns:p14="http://schemas.microsoft.com/office/powerpoint/2010/main" val="12308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Object 1157" hidden="1">
            <a:extLst>
              <a:ext uri="{FF2B5EF4-FFF2-40B4-BE49-F238E27FC236}">
                <a16:creationId xmlns:a16="http://schemas.microsoft.com/office/drawing/2014/main" id="{93A94F34-2610-412C-4E04-E8B3AE02D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4678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58" name="Object 1157" hidden="1">
                        <a:extLst>
                          <a:ext uri="{FF2B5EF4-FFF2-40B4-BE49-F238E27FC236}">
                            <a16:creationId xmlns:a16="http://schemas.microsoft.com/office/drawing/2014/main" id="{93A94F34-2610-412C-4E04-E8B3AE02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" name="Google Shape;1159;p3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MCK </a:t>
            </a:r>
            <a:r>
              <a:rPr lang="en-US" dirty="0"/>
              <a:t>Team Members</a:t>
            </a:r>
            <a:endParaRPr dirty="0"/>
          </a:p>
        </p:txBody>
      </p:sp>
      <p:sp>
        <p:nvSpPr>
          <p:cNvPr id="1161" name="Google Shape;1161;p39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70;p39">
            <a:extLst>
              <a:ext uri="{FF2B5EF4-FFF2-40B4-BE49-F238E27FC236}">
                <a16:creationId xmlns:a16="http://schemas.microsoft.com/office/drawing/2014/main" id="{558D19D7-816F-C289-EA2F-63E587D1EABF}"/>
              </a:ext>
            </a:extLst>
          </p:cNvPr>
          <p:cNvSpPr txBox="1"/>
          <p:nvPr/>
        </p:nvSpPr>
        <p:spPr>
          <a:xfrm>
            <a:off x="1061112" y="1522856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Morocco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1175;p39">
            <a:extLst>
              <a:ext uri="{FF2B5EF4-FFF2-40B4-BE49-F238E27FC236}">
                <a16:creationId xmlns:a16="http://schemas.microsoft.com/office/drawing/2014/main" id="{45D5FCEA-CA28-00F9-E1E0-4E3B1014418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46112" y="1599806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5" name="Picture 34" descr="A green leaf on a red background&#10;&#10;Description automatically generated">
            <a:extLst>
              <a:ext uri="{FF2B5EF4-FFF2-40B4-BE49-F238E27FC236}">
                <a16:creationId xmlns:a16="http://schemas.microsoft.com/office/drawing/2014/main" id="{11C10B2B-DEB8-D617-6CD5-E0E43FBA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0" y="1454686"/>
            <a:ext cx="399840" cy="266560"/>
          </a:xfrm>
          <a:prstGeom prst="rect">
            <a:avLst/>
          </a:prstGeom>
        </p:spPr>
      </p:pic>
      <p:sp>
        <p:nvSpPr>
          <p:cNvPr id="1156" name="Google Shape;1170;p39">
            <a:extLst>
              <a:ext uri="{FF2B5EF4-FFF2-40B4-BE49-F238E27FC236}">
                <a16:creationId xmlns:a16="http://schemas.microsoft.com/office/drawing/2014/main" id="{A03E36DE-FF78-D8BC-CB29-DC40F66E529F}"/>
              </a:ext>
            </a:extLst>
          </p:cNvPr>
          <p:cNvSpPr txBox="1"/>
          <p:nvPr/>
        </p:nvSpPr>
        <p:spPr>
          <a:xfrm>
            <a:off x="768612" y="4899827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emote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75;p39">
            <a:extLst>
              <a:ext uri="{FF2B5EF4-FFF2-40B4-BE49-F238E27FC236}">
                <a16:creationId xmlns:a16="http://schemas.microsoft.com/office/drawing/2014/main" id="{D120F1E8-BE48-C9CB-3E09-03A2D28AD076}"/>
              </a:ext>
            </a:extLst>
          </p:cNvPr>
          <p:cNvCxnSpPr>
            <a:cxnSpLocks/>
            <a:stCxn id="1156" idx="3"/>
          </p:cNvCxnSpPr>
          <p:nvPr/>
        </p:nvCxnSpPr>
        <p:spPr>
          <a:xfrm>
            <a:off x="1353612" y="4976777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162" name="Picture 1161" descr="ipp_abdelkabyr_lachhab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163" name="TextBox 1162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Abdelkabyr Lachhab</a:t>
            </a:r>
            <a:br/>
            <a:r>
              <a:t>Associate</a:t>
            </a:r>
          </a:p>
        </p:txBody>
      </p:sp>
      <p:sp>
        <p:nvSpPr>
          <p:cNvPr id="1164" name="TextBox 1163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5" name="Picture 1164" descr="ipp_abdessalam_fals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166" name="TextBox 1165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Abdessalam Falsy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67" name="TextBox 1166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8" name="Picture 1167" descr="ipp_achraf_salma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169" name="TextBox 1168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Achraf </a:t>
            </a:r>
            <a:br/>
            <a:r>
              <a:t>Salmane</a:t>
            </a:r>
            <a:br/>
            <a:r>
              <a:t>Analyst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1" name="Picture 1170" descr="ipp_aida_mekou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172" name="TextBox 1171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Aida </a:t>
            </a:r>
            <a:br/>
            <a:r>
              <a:t>Mekouar</a:t>
            </a:r>
            <a:br/>
            <a:r>
              <a:t>Analyst</a:t>
            </a:r>
          </a:p>
        </p:txBody>
      </p:sp>
      <p:sp>
        <p:nvSpPr>
          <p:cNvPr id="1173" name="TextBox 1172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4" name="Picture 1173" descr="ipp_boutaina_benabou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175" name="TextBox 1174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Boutaina </a:t>
            </a:r>
            <a:br/>
            <a:r>
              <a:t>Benaboud</a:t>
            </a:r>
            <a:br/>
            <a:r>
              <a:t>Associate</a:t>
            </a:r>
          </a:p>
        </p:txBody>
      </p:sp>
      <p:sp>
        <p:nvSpPr>
          <p:cNvPr id="1176" name="TextBox 1175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7" name="Picture 1176" descr="ipp_camilla_lupiani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Camilla </a:t>
            </a:r>
            <a:br/>
            <a:r>
              <a:t>Lupiani</a:t>
            </a:r>
            <a:br/>
            <a:r>
              <a:t>Analyst</a:t>
            </a:r>
          </a:p>
        </p:txBody>
      </p:sp>
      <p:sp>
        <p:nvSpPr>
          <p:cNvPr id="1179" name="TextBox 1178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0" name="Picture 1179" descr="ipp_fadoua_akhoullou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181" name="TextBox 1180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Fadoua </a:t>
            </a:r>
            <a:br/>
            <a:r>
              <a:t>Akhoullou</a:t>
            </a:r>
            <a:br/>
            <a:r>
              <a:t>Analyst</a:t>
            </a:r>
          </a:p>
        </p:txBody>
      </p:sp>
      <p:sp>
        <p:nvSpPr>
          <p:cNvPr id="1182" name="TextBox 1181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3" name="Picture 1182" descr="ipp_fatimazohra_aboulfoujj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184" name="TextBox 1183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Fatimazohra </a:t>
            </a:r>
            <a:br/>
            <a:r>
              <a:t>Aboulfoujja</a:t>
            </a:r>
            <a:br/>
            <a:r>
              <a:t>Analyst</a:t>
            </a:r>
          </a:p>
        </p:txBody>
      </p:sp>
      <p:sp>
        <p:nvSpPr>
          <p:cNvPr id="1185" name="TextBox 1184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6" name="Picture 1185" descr="ipp_ilyas_lahouioui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187" name="TextBox 1186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Ilyas </a:t>
            </a:r>
            <a:br/>
            <a:r>
              <a:t>Lahouioui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8" name="TextBox 1187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9" name="Picture 1188" descr="ipp_kenza_abadi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190" name="TextBox 1189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Kenza </a:t>
            </a:r>
            <a:br/>
            <a:r>
              <a:t>Abadi</a:t>
            </a:r>
            <a:br/>
            <a:r>
              <a:t>Associate</a:t>
            </a:r>
          </a:p>
        </p:txBody>
      </p:sp>
      <p:sp>
        <p:nvSpPr>
          <p:cNvPr id="1191" name="TextBox 1190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2" name="Picture 1191" descr="ipp_khadija_bouch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193" name="TextBox 1192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Khadija </a:t>
            </a:r>
            <a:br/>
            <a:r>
              <a:t>Boucht</a:t>
            </a:r>
            <a:br/>
            <a:r>
              <a:t>Associate</a:t>
            </a:r>
          </a:p>
        </p:txBody>
      </p:sp>
      <p:sp>
        <p:nvSpPr>
          <p:cNvPr id="1194" name="TextBox 1193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5" name="Picture 1194" descr="ipp_khawla_khrifi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196" name="TextBox 1195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Khawla </a:t>
            </a:r>
            <a:br/>
            <a:r>
              <a:t>Khrifi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97" name="TextBox 1196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8" name="Picture 1197" descr="ipp_mariyam_tahri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199" name="TextBox 1198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Mariyam Tahri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00" name="TextBox 1199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1" name="Picture 1200" descr="ipp_maroua_benjillali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02" name="TextBox 1201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Maroua </a:t>
            </a:r>
            <a:br/>
            <a:r>
              <a:t>Benjillali</a:t>
            </a:r>
            <a:br/>
            <a:r>
              <a:t>Associate</a:t>
            </a:r>
          </a:p>
        </p:txBody>
      </p:sp>
      <p:sp>
        <p:nvSpPr>
          <p:cNvPr id="1203" name="TextBox 1202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4" name="Picture 1203" descr="ipp_nada_krat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05" name="TextBox 1204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Nada </a:t>
            </a:r>
            <a:br/>
            <a:r>
              <a:t>Krat</a:t>
            </a:r>
            <a:br/>
            <a:r>
              <a:t>Analyst</a:t>
            </a:r>
          </a:p>
        </p:txBody>
      </p:sp>
      <p:sp>
        <p:nvSpPr>
          <p:cNvPr id="1206" name="TextBox 1205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7" name="Picture 1206" descr="ipp_omar_rguibi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08" name="TextBox 1207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Omar </a:t>
            </a:r>
            <a:br/>
            <a:r>
              <a:t>Rguibi</a:t>
            </a:r>
            <a:br/>
            <a:r>
              <a:t>Associate</a:t>
            </a:r>
          </a:p>
        </p:txBody>
      </p:sp>
      <p:sp>
        <p:nvSpPr>
          <p:cNvPr id="1209" name="TextBox 1208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0" name="Picture 1209" descr="ipp_rachid_lafnich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11" name="TextBox 1210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Rachid </a:t>
            </a:r>
            <a:br/>
            <a:r>
              <a:t>Lafnich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12" name="TextBox 1211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3" name="Picture 1212" descr="ipp_wail_sallaq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29200" y="3108960"/>
            <a:ext cx="731520" cy="731520"/>
          </a:xfrm>
          <a:prstGeom prst="rect">
            <a:avLst/>
          </a:prstGeom>
        </p:spPr>
      </p:pic>
      <p:sp>
        <p:nvSpPr>
          <p:cNvPr id="1214" name="TextBox 1213"/>
          <p:cNvSpPr txBox="1"/>
          <p:nvPr/>
        </p:nvSpPr>
        <p:spPr>
          <a:xfrm>
            <a:off x="5029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Wail </a:t>
            </a:r>
            <a:br/>
            <a:r>
              <a:t>Sallaq</a:t>
            </a:r>
            <a:br/>
            <a:r>
              <a:t>Analyst</a:t>
            </a:r>
          </a:p>
        </p:txBody>
      </p:sp>
      <p:sp>
        <p:nvSpPr>
          <p:cNvPr id="1215" name="TextBox 1214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6" name="Picture 1215" descr="ipp_yasmina_iben_brahi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43600" y="3108960"/>
            <a:ext cx="731520" cy="731520"/>
          </a:xfrm>
          <a:prstGeom prst="rect">
            <a:avLst/>
          </a:prstGeom>
        </p:spPr>
      </p:pic>
      <p:sp>
        <p:nvSpPr>
          <p:cNvPr id="1217" name="TextBox 1216"/>
          <p:cNvSpPr txBox="1"/>
          <p:nvPr/>
        </p:nvSpPr>
        <p:spPr>
          <a:xfrm>
            <a:off x="5943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Yasmina </a:t>
            </a:r>
            <a:br/>
            <a:r>
              <a:t>Iben Brahim</a:t>
            </a:r>
            <a:br/>
            <a:r>
              <a:t>Associate</a:t>
            </a:r>
          </a:p>
        </p:txBody>
      </p:sp>
      <p:sp>
        <p:nvSpPr>
          <p:cNvPr id="1218" name="TextBox 1217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9" name="Picture 1218" descr="ipp_zakia_azzedin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0" y="3108960"/>
            <a:ext cx="731520" cy="731520"/>
          </a:xfrm>
          <a:prstGeom prst="rect">
            <a:avLst/>
          </a:prstGeom>
        </p:spPr>
      </p:pic>
      <p:sp>
        <p:nvSpPr>
          <p:cNvPr id="1220" name="TextBox 1219"/>
          <p:cNvSpPr txBox="1"/>
          <p:nvPr/>
        </p:nvSpPr>
        <p:spPr>
          <a:xfrm>
            <a:off x="6858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Zakia </a:t>
            </a:r>
            <a:br/>
            <a:r>
              <a:t>Azzedin</a:t>
            </a:r>
            <a:br/>
            <a:r>
              <a:t>Analyst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22" name="Picture 1221" descr="ipp_jonathan_sumbobo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7200" y="5669280"/>
            <a:ext cx="731520" cy="731520"/>
          </a:xfrm>
          <a:prstGeom prst="rect">
            <a:avLst/>
          </a:prstGeom>
        </p:spPr>
      </p:pic>
      <p:sp>
        <p:nvSpPr>
          <p:cNvPr id="1223" name="TextBox 1222"/>
          <p:cNvSpPr txBox="1"/>
          <p:nvPr/>
        </p:nvSpPr>
        <p:spPr>
          <a:xfrm>
            <a:off x="4572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Jonathan </a:t>
            </a:r>
            <a:br/>
            <a:r>
              <a:t>Sumbobo</a:t>
            </a:r>
            <a:br/>
            <a:r>
              <a:t>Associate</a:t>
            </a:r>
          </a:p>
        </p:txBody>
      </p:sp>
      <p:sp>
        <p:nvSpPr>
          <p:cNvPr id="1224" name="TextBox 1223"/>
          <p:cNvSpPr txBox="1"/>
          <p:nvPr/>
        </p:nvSpPr>
        <p:spPr>
          <a:xfrm>
            <a:off x="4572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  <p:extLst>
      <p:ext uri="{BB962C8B-B14F-4D97-AF65-F5344CB8AC3E}">
        <p14:creationId xmlns:p14="http://schemas.microsoft.com/office/powerpoint/2010/main" val="290628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40E708F-C499-3356-3D74-A94602DF73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40070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40E708F-C499-3356-3D74-A94602DF73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" name="Google Shape;1246;g2017e917d32_0_4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BCG </a:t>
            </a:r>
            <a:r>
              <a:rPr lang="en-US" dirty="0"/>
              <a:t>Team Members</a:t>
            </a:r>
            <a:endParaRPr dirty="0"/>
          </a:p>
        </p:txBody>
      </p:sp>
      <p:sp>
        <p:nvSpPr>
          <p:cNvPr id="1247" name="Google Shape;1247;g2017e917d32_0_4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sp>
        <p:nvSpPr>
          <p:cNvPr id="1248" name="Google Shape;1248;g2017e917d32_0_41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70;p39">
            <a:extLst>
              <a:ext uri="{FF2B5EF4-FFF2-40B4-BE49-F238E27FC236}">
                <a16:creationId xmlns:a16="http://schemas.microsoft.com/office/drawing/2014/main" id="{8559D611-E3CA-9FAD-4C1A-C58A6E9CACDD}"/>
              </a:ext>
            </a:extLst>
          </p:cNvPr>
          <p:cNvSpPr txBox="1"/>
          <p:nvPr/>
        </p:nvSpPr>
        <p:spPr>
          <a:xfrm>
            <a:off x="1061112" y="45130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Mexico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Google Shape;1175;p39">
            <a:extLst>
              <a:ext uri="{FF2B5EF4-FFF2-40B4-BE49-F238E27FC236}">
                <a16:creationId xmlns:a16="http://schemas.microsoft.com/office/drawing/2014/main" id="{3C40D588-95B2-9A3D-E654-80BE874B0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46112" y="45899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Google Shape;1170;p39">
            <a:extLst>
              <a:ext uri="{FF2B5EF4-FFF2-40B4-BE49-F238E27FC236}">
                <a16:creationId xmlns:a16="http://schemas.microsoft.com/office/drawing/2014/main" id="{B52C65D6-C989-3D71-769B-B111CA7A9E29}"/>
              </a:ext>
            </a:extLst>
          </p:cNvPr>
          <p:cNvSpPr txBox="1"/>
          <p:nvPr/>
        </p:nvSpPr>
        <p:spPr>
          <a:xfrm>
            <a:off x="1061112" y="1363440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Egypt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75;p39">
            <a:extLst>
              <a:ext uri="{FF2B5EF4-FFF2-40B4-BE49-F238E27FC236}">
                <a16:creationId xmlns:a16="http://schemas.microsoft.com/office/drawing/2014/main" id="{C9086A00-A871-B3EC-EB77-8E0727DAA2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46112" y="1440390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71AF99BF-4248-92A2-811D-0D4470150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2" y="1352767"/>
            <a:ext cx="365761" cy="243841"/>
          </a:xfrm>
          <a:prstGeom prst="rect">
            <a:avLst/>
          </a:prstGeom>
        </p:spPr>
      </p:pic>
      <p:pic>
        <p:nvPicPr>
          <p:cNvPr id="59" name="Picture 5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0813935-9504-D990-F946-77726C7C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93" y="4485464"/>
            <a:ext cx="365760" cy="209398"/>
          </a:xfrm>
          <a:prstGeom prst="rect">
            <a:avLst/>
          </a:prstGeom>
        </p:spPr>
      </p:pic>
      <p:pic>
        <p:nvPicPr>
          <p:cNvPr id="1249" name="Picture 1248" descr="ipp_ali_kabi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250" name="TextBox 1249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Ali </a:t>
            </a:r>
            <a:br/>
            <a:r>
              <a:t>Kabil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51" name="TextBox 1250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2" name="Picture 1251" descr="ipp_amina_helm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253" name="TextBox 1252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Amina </a:t>
            </a:r>
            <a:br/>
            <a:r>
              <a:t>Helmy</a:t>
            </a:r>
            <a:br/>
            <a:r>
              <a:t>Analyst</a:t>
            </a:r>
          </a:p>
        </p:txBody>
      </p:sp>
      <p:sp>
        <p:nvSpPr>
          <p:cNvPr id="1254" name="TextBox 1253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5" name="Picture 1254" descr="ipp_ayten_ismai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256" name="TextBox 1255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Ayten </a:t>
            </a:r>
            <a:br/>
            <a:r>
              <a:t>Ismail</a:t>
            </a:r>
            <a:br/>
            <a:r>
              <a:t>Associate</a:t>
            </a:r>
          </a:p>
        </p:txBody>
      </p:sp>
      <p:sp>
        <p:nvSpPr>
          <p:cNvPr id="1257" name="TextBox 1256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58" name="Picture 1257" descr="ipp_dina_ame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259" name="TextBox 1258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Dina </a:t>
            </a:r>
            <a:br/>
            <a:r>
              <a:t>Amer</a:t>
            </a:r>
            <a:br/>
            <a:r>
              <a:t>Associate</a:t>
            </a:r>
          </a:p>
        </p:txBody>
      </p:sp>
      <p:sp>
        <p:nvSpPr>
          <p:cNvPr id="1260" name="TextBox 1259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1" name="Picture 1260" descr="ipp_hebatallah_moham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262" name="TextBox 1261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Hebatallah Mohamed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63" name="TextBox 1262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4" name="Picture 1263" descr="ipp_ignacio_jimenez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265" name="TextBox 1264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Ignacio </a:t>
            </a:r>
            <a:br/>
            <a:r>
              <a:t>Jimenez</a:t>
            </a:r>
            <a:br/>
            <a:r>
              <a:t>Associate</a:t>
            </a:r>
          </a:p>
        </p:txBody>
      </p:sp>
      <p:sp>
        <p:nvSpPr>
          <p:cNvPr id="1266" name="TextBox 1265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67" name="Picture 1266" descr="ipp_islam_essa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268" name="TextBox 1267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Islam </a:t>
            </a:r>
            <a:br/>
            <a:r>
              <a:t>Essa</a:t>
            </a:r>
            <a:br/>
            <a:r>
              <a:t>Associate</a:t>
            </a:r>
          </a:p>
        </p:txBody>
      </p:sp>
      <p:sp>
        <p:nvSpPr>
          <p:cNvPr id="1269" name="TextBox 1268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0" name="Picture 1269" descr="ipp_khaled_zahran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271" name="TextBox 1270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Khaled </a:t>
            </a:r>
            <a:br/>
            <a:r>
              <a:t>Zahran</a:t>
            </a:r>
            <a:br/>
            <a:r>
              <a:t>Analyst</a:t>
            </a:r>
          </a:p>
        </p:txBody>
      </p:sp>
      <p:sp>
        <p:nvSpPr>
          <p:cNvPr id="1272" name="TextBox 1271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3" name="Picture 1272" descr="ipp_laila_kara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274" name="TextBox 1273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Laila </a:t>
            </a:r>
            <a:br/>
            <a:r>
              <a:t>Karam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75" name="TextBox 1274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6" name="Picture 1275" descr="ipp_marie_jose_tarazi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277" name="TextBox 1276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Marie </a:t>
            </a:r>
            <a:br/>
            <a:r>
              <a:t>Jose Tarazi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78" name="TextBox 1277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79" name="Picture 1278" descr="ipp_mohamed_diaa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280" name="TextBox 1279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Mohamed Diaa</a:t>
            </a:r>
            <a:br/>
            <a:r>
              <a:t>Analyst</a:t>
            </a:r>
          </a:p>
        </p:txBody>
      </p:sp>
      <p:sp>
        <p:nvSpPr>
          <p:cNvPr id="1281" name="TextBox 1280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2" name="Picture 1281" descr="ipp_mohamed_ghareeb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283" name="TextBox 1282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Ghareeb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84" name="TextBox 1283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5" name="Picture 1284" descr="ipp_mohamed_tawakko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286" name="TextBox 1285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Tawakkol</a:t>
            </a:r>
            <a:br/>
            <a:r>
              <a:t>Analyst</a:t>
            </a:r>
          </a:p>
        </p:txBody>
      </p:sp>
      <p:sp>
        <p:nvSpPr>
          <p:cNvPr id="1287" name="TextBox 1286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88" name="Picture 1287" descr="ipp_mohammad_say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89" name="TextBox 1288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Mohammad Sayed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90" name="TextBox 1289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1" name="Picture 1290" descr="ipp_nada_shabaka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92" name="TextBox 1291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Nada </a:t>
            </a:r>
            <a:br/>
            <a:r>
              <a:t>Shabaka</a:t>
            </a:r>
            <a:br/>
            <a:r>
              <a:t>Analyst</a:t>
            </a:r>
          </a:p>
        </p:txBody>
      </p:sp>
      <p:sp>
        <p:nvSpPr>
          <p:cNvPr id="1293" name="TextBox 1292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4" name="Picture 1293" descr="ipp_nadine_hasha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95" name="TextBox 1294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Nadine </a:t>
            </a:r>
            <a:br/>
            <a:r>
              <a:t>Hashad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96" name="TextBox 1295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97" name="Picture 1296" descr="ipp_rola_hesha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98" name="TextBox 1297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Rola </a:t>
            </a:r>
            <a:br/>
            <a:r>
              <a:t>Hesham</a:t>
            </a:r>
            <a:br/>
            <a:r>
              <a:t>Associate</a:t>
            </a:r>
          </a:p>
        </p:txBody>
      </p:sp>
      <p:sp>
        <p:nvSpPr>
          <p:cNvPr id="1299" name="TextBox 1298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0" name="Picture 1299" descr="ipp_sarah_dawerkly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29200" y="3108960"/>
            <a:ext cx="731520" cy="731520"/>
          </a:xfrm>
          <a:prstGeom prst="rect">
            <a:avLst/>
          </a:prstGeom>
        </p:spPr>
      </p:pic>
      <p:sp>
        <p:nvSpPr>
          <p:cNvPr id="1301" name="TextBox 1300"/>
          <p:cNvSpPr txBox="1"/>
          <p:nvPr/>
        </p:nvSpPr>
        <p:spPr>
          <a:xfrm>
            <a:off x="5029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Sarah </a:t>
            </a:r>
            <a:br/>
            <a:r>
              <a:t>Dawerkly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302" name="TextBox 1301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3" name="Picture 1302" descr="ipp_seif_ghanem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43600" y="3108960"/>
            <a:ext cx="731520" cy="731520"/>
          </a:xfrm>
          <a:prstGeom prst="rect">
            <a:avLst/>
          </a:prstGeom>
        </p:spPr>
      </p:pic>
      <p:sp>
        <p:nvSpPr>
          <p:cNvPr id="1304" name="TextBox 1303"/>
          <p:cNvSpPr txBox="1"/>
          <p:nvPr/>
        </p:nvSpPr>
        <p:spPr>
          <a:xfrm>
            <a:off x="5943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Seif </a:t>
            </a:r>
            <a:br/>
            <a:r>
              <a:t>Ghanem</a:t>
            </a:r>
            <a:br/>
            <a:r>
              <a:t>Analyst</a:t>
            </a:r>
          </a:p>
        </p:txBody>
      </p:sp>
      <p:sp>
        <p:nvSpPr>
          <p:cNvPr id="1305" name="TextBox 1304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306" name="Picture 1305" descr="ipp_shaimaa_radi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58000" y="3108960"/>
            <a:ext cx="731520" cy="731520"/>
          </a:xfrm>
          <a:prstGeom prst="rect">
            <a:avLst/>
          </a:prstGeom>
        </p:spPr>
      </p:pic>
      <p:sp>
        <p:nvSpPr>
          <p:cNvPr id="1307" name="TextBox 1306"/>
          <p:cNvSpPr txBox="1"/>
          <p:nvPr/>
        </p:nvSpPr>
        <p:spPr>
          <a:xfrm>
            <a:off x="6858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Shaimaa Radi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308" name="TextBox 1307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  <p:extLst>
      <p:ext uri="{BB962C8B-B14F-4D97-AF65-F5344CB8AC3E}">
        <p14:creationId xmlns:p14="http://schemas.microsoft.com/office/powerpoint/2010/main" val="724942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Object 1157" hidden="1">
            <a:extLst>
              <a:ext uri="{FF2B5EF4-FFF2-40B4-BE49-F238E27FC236}">
                <a16:creationId xmlns:a16="http://schemas.microsoft.com/office/drawing/2014/main" id="{93A94F34-2610-412C-4E04-E8B3AE02DB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4718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58" name="Object 1157" hidden="1">
                        <a:extLst>
                          <a:ext uri="{FF2B5EF4-FFF2-40B4-BE49-F238E27FC236}">
                            <a16:creationId xmlns:a16="http://schemas.microsoft.com/office/drawing/2014/main" id="{93A94F34-2610-412C-4E04-E8B3AE02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9" name="Google Shape;1159;p3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BCG Team </a:t>
            </a:r>
            <a:r>
              <a:rPr lang="fr-FR" dirty="0" err="1"/>
              <a:t>Members</a:t>
            </a:r>
            <a:endParaRPr dirty="0"/>
          </a:p>
        </p:txBody>
      </p:sp>
      <p:sp>
        <p:nvSpPr>
          <p:cNvPr id="1161" name="Google Shape;1161;p39"/>
          <p:cNvSpPr txBox="1"/>
          <p:nvPr/>
        </p:nvSpPr>
        <p:spPr>
          <a:xfrm>
            <a:off x="1493110" y="7680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70;p39">
            <a:extLst>
              <a:ext uri="{FF2B5EF4-FFF2-40B4-BE49-F238E27FC236}">
                <a16:creationId xmlns:a16="http://schemas.microsoft.com/office/drawing/2014/main" id="{558D19D7-816F-C289-EA2F-63E587D1EABF}"/>
              </a:ext>
            </a:extLst>
          </p:cNvPr>
          <p:cNvSpPr txBox="1"/>
          <p:nvPr/>
        </p:nvSpPr>
        <p:spPr>
          <a:xfrm>
            <a:off x="1061112" y="1522856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Morocco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1175;p39">
            <a:extLst>
              <a:ext uri="{FF2B5EF4-FFF2-40B4-BE49-F238E27FC236}">
                <a16:creationId xmlns:a16="http://schemas.microsoft.com/office/drawing/2014/main" id="{45D5FCEA-CA28-00F9-E1E0-4E3B1014418B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646112" y="1599806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5" name="Picture 34" descr="A green leaf on a red background&#10;&#10;Description automatically generated">
            <a:extLst>
              <a:ext uri="{FF2B5EF4-FFF2-40B4-BE49-F238E27FC236}">
                <a16:creationId xmlns:a16="http://schemas.microsoft.com/office/drawing/2014/main" id="{11C10B2B-DEB8-D617-6CD5-E0E43FBA3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0" y="1454686"/>
            <a:ext cx="399840" cy="266560"/>
          </a:xfrm>
          <a:prstGeom prst="rect">
            <a:avLst/>
          </a:prstGeom>
        </p:spPr>
      </p:pic>
      <p:sp>
        <p:nvSpPr>
          <p:cNvPr id="1156" name="Google Shape;1170;p39">
            <a:extLst>
              <a:ext uri="{FF2B5EF4-FFF2-40B4-BE49-F238E27FC236}">
                <a16:creationId xmlns:a16="http://schemas.microsoft.com/office/drawing/2014/main" id="{A03E36DE-FF78-D8BC-CB29-DC40F66E529F}"/>
              </a:ext>
            </a:extLst>
          </p:cNvPr>
          <p:cNvSpPr txBox="1"/>
          <p:nvPr/>
        </p:nvSpPr>
        <p:spPr>
          <a:xfrm>
            <a:off x="768612" y="4899827"/>
            <a:ext cx="585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1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0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emote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75;p39">
            <a:extLst>
              <a:ext uri="{FF2B5EF4-FFF2-40B4-BE49-F238E27FC236}">
                <a16:creationId xmlns:a16="http://schemas.microsoft.com/office/drawing/2014/main" id="{D120F1E8-BE48-C9CB-3E09-03A2D28AD076}"/>
              </a:ext>
            </a:extLst>
          </p:cNvPr>
          <p:cNvCxnSpPr>
            <a:cxnSpLocks/>
            <a:stCxn id="1156" idx="3"/>
          </p:cNvCxnSpPr>
          <p:nvPr/>
        </p:nvCxnSpPr>
        <p:spPr>
          <a:xfrm>
            <a:off x="1353612" y="4976777"/>
            <a:ext cx="3291648" cy="34298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162" name="Picture 1161" descr="ipp_aawatif_mounki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163" name="TextBox 1162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Aawatif </a:t>
            </a:r>
            <a:br/>
            <a:r>
              <a:t>Mounkid</a:t>
            </a:r>
            <a:br/>
            <a:r>
              <a:t>Analyst</a:t>
            </a:r>
          </a:p>
        </p:txBody>
      </p:sp>
      <p:sp>
        <p:nvSpPr>
          <p:cNvPr id="1164" name="TextBox 1163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5" name="Picture 1164" descr="ipp_abderrahmane_bahmida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166" name="TextBox 1165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Abderrahmane Bahmida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67" name="TextBox 1166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68" name="Picture 1167" descr="ipp_amina_bahlaoua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169" name="TextBox 1168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Amina </a:t>
            </a:r>
            <a:br/>
            <a:r>
              <a:t>Bahlaouane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1" name="Picture 1170" descr="ipp_amine_fellah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172" name="TextBox 1171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Amine </a:t>
            </a:r>
            <a:br/>
            <a:r>
              <a:t>Fellahi</a:t>
            </a:r>
            <a:br/>
            <a:r>
              <a:t>Analyst</a:t>
            </a:r>
          </a:p>
        </p:txBody>
      </p:sp>
      <p:sp>
        <p:nvSpPr>
          <p:cNvPr id="1173" name="TextBox 1172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4" name="Picture 1173" descr="ipp_assia_sabi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175" name="TextBox 1174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Assia </a:t>
            </a:r>
            <a:br/>
            <a:r>
              <a:t>Sabir</a:t>
            </a:r>
            <a:br/>
            <a:r>
              <a:t>Analyst</a:t>
            </a:r>
          </a:p>
        </p:txBody>
      </p:sp>
      <p:sp>
        <p:nvSpPr>
          <p:cNvPr id="1176" name="TextBox 1175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77" name="Picture 1176" descr="ipp_ayda_benjellou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9200" y="1737360"/>
            <a:ext cx="731520" cy="731520"/>
          </a:xfrm>
          <a:prstGeom prst="rect">
            <a:avLst/>
          </a:prstGeom>
        </p:spPr>
      </p:pic>
      <p:sp>
        <p:nvSpPr>
          <p:cNvPr id="1178" name="TextBox 1177"/>
          <p:cNvSpPr txBox="1"/>
          <p:nvPr/>
        </p:nvSpPr>
        <p:spPr>
          <a:xfrm>
            <a:off x="5029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Ayda </a:t>
            </a:r>
            <a:br/>
            <a:r>
              <a:t>Benjelloun</a:t>
            </a:r>
            <a:br/>
            <a:r>
              <a:t>Analyst</a:t>
            </a:r>
          </a:p>
        </p:txBody>
      </p:sp>
      <p:sp>
        <p:nvSpPr>
          <p:cNvPr id="1179" name="TextBox 1178"/>
          <p:cNvSpPr txBox="1"/>
          <p:nvPr/>
        </p:nvSpPr>
        <p:spPr>
          <a:xfrm>
            <a:off x="5029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0" name="Picture 1179" descr="ipp_badr_el_kamli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1737360"/>
            <a:ext cx="731520" cy="731520"/>
          </a:xfrm>
          <a:prstGeom prst="rect">
            <a:avLst/>
          </a:prstGeom>
        </p:spPr>
      </p:pic>
      <p:sp>
        <p:nvSpPr>
          <p:cNvPr id="1181" name="TextBox 1180"/>
          <p:cNvSpPr txBox="1"/>
          <p:nvPr/>
        </p:nvSpPr>
        <p:spPr>
          <a:xfrm>
            <a:off x="5943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Badr El </a:t>
            </a:r>
            <a:br/>
            <a:r>
              <a:t>Kamli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2" name="TextBox 1181"/>
          <p:cNvSpPr txBox="1"/>
          <p:nvPr/>
        </p:nvSpPr>
        <p:spPr>
          <a:xfrm>
            <a:off x="5943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3" name="Picture 1182" descr="ipp_hiba_el_harrak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0" y="1737360"/>
            <a:ext cx="731520" cy="731520"/>
          </a:xfrm>
          <a:prstGeom prst="rect">
            <a:avLst/>
          </a:prstGeom>
        </p:spPr>
      </p:pic>
      <p:sp>
        <p:nvSpPr>
          <p:cNvPr id="1184" name="TextBox 1183"/>
          <p:cNvSpPr txBox="1"/>
          <p:nvPr/>
        </p:nvSpPr>
        <p:spPr>
          <a:xfrm>
            <a:off x="6858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Hiba El </a:t>
            </a:r>
            <a:br/>
            <a:r>
              <a:t>Harrak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5" name="TextBox 1184"/>
          <p:cNvSpPr txBox="1"/>
          <p:nvPr/>
        </p:nvSpPr>
        <p:spPr>
          <a:xfrm>
            <a:off x="6858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6" name="Picture 1185" descr="ipp_ismail_el_bouni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400" y="1737360"/>
            <a:ext cx="731520" cy="731520"/>
          </a:xfrm>
          <a:prstGeom prst="rect">
            <a:avLst/>
          </a:prstGeom>
        </p:spPr>
      </p:pic>
      <p:sp>
        <p:nvSpPr>
          <p:cNvPr id="1187" name="TextBox 1186"/>
          <p:cNvSpPr txBox="1"/>
          <p:nvPr/>
        </p:nvSpPr>
        <p:spPr>
          <a:xfrm>
            <a:off x="7772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Ismail </a:t>
            </a:r>
            <a:br/>
            <a:r>
              <a:t>El Bouni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188" name="TextBox 1187"/>
          <p:cNvSpPr txBox="1"/>
          <p:nvPr/>
        </p:nvSpPr>
        <p:spPr>
          <a:xfrm>
            <a:off x="7772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89" name="Picture 1188" descr="ipp_ismaïl_el_mansouri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6800" y="1737360"/>
            <a:ext cx="731520" cy="731520"/>
          </a:xfrm>
          <a:prstGeom prst="rect">
            <a:avLst/>
          </a:prstGeom>
        </p:spPr>
      </p:pic>
      <p:sp>
        <p:nvSpPr>
          <p:cNvPr id="1190" name="TextBox 1189"/>
          <p:cNvSpPr txBox="1"/>
          <p:nvPr/>
        </p:nvSpPr>
        <p:spPr>
          <a:xfrm>
            <a:off x="8686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Ismaïl El </a:t>
            </a:r>
            <a:br/>
            <a:r>
              <a:t>Mansouri</a:t>
            </a:r>
            <a:br/>
            <a:r>
              <a:t>Analyst</a:t>
            </a:r>
          </a:p>
        </p:txBody>
      </p:sp>
      <p:sp>
        <p:nvSpPr>
          <p:cNvPr id="1191" name="TextBox 1190"/>
          <p:cNvSpPr txBox="1"/>
          <p:nvPr/>
        </p:nvSpPr>
        <p:spPr>
          <a:xfrm>
            <a:off x="8686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2" name="Picture 1191" descr="ipp_iuliia_ivanova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01200" y="1737360"/>
            <a:ext cx="731520" cy="731520"/>
          </a:xfrm>
          <a:prstGeom prst="rect">
            <a:avLst/>
          </a:prstGeom>
        </p:spPr>
      </p:pic>
      <p:sp>
        <p:nvSpPr>
          <p:cNvPr id="1193" name="TextBox 1192"/>
          <p:cNvSpPr txBox="1"/>
          <p:nvPr/>
        </p:nvSpPr>
        <p:spPr>
          <a:xfrm>
            <a:off x="9601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Iuliia </a:t>
            </a:r>
            <a:br/>
            <a:r>
              <a:t>Ivanova</a:t>
            </a:r>
            <a:br/>
            <a:r>
              <a:t>Associate</a:t>
            </a:r>
          </a:p>
        </p:txBody>
      </p:sp>
      <p:sp>
        <p:nvSpPr>
          <p:cNvPr id="1194" name="TextBox 1193"/>
          <p:cNvSpPr txBox="1"/>
          <p:nvPr/>
        </p:nvSpPr>
        <p:spPr>
          <a:xfrm>
            <a:off x="9601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5" name="Picture 1194" descr="ipp_jihane_benazzouz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600" y="1737360"/>
            <a:ext cx="731520" cy="731520"/>
          </a:xfrm>
          <a:prstGeom prst="rect">
            <a:avLst/>
          </a:prstGeom>
        </p:spPr>
      </p:pic>
      <p:sp>
        <p:nvSpPr>
          <p:cNvPr id="1196" name="TextBox 1195"/>
          <p:cNvSpPr txBox="1"/>
          <p:nvPr/>
        </p:nvSpPr>
        <p:spPr>
          <a:xfrm>
            <a:off x="10515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Jihane </a:t>
            </a:r>
            <a:br/>
            <a:r>
              <a:t>Benazzouz</a:t>
            </a:r>
            <a:br/>
            <a:r>
              <a:t>Associate</a:t>
            </a:r>
          </a:p>
        </p:txBody>
      </p:sp>
      <p:sp>
        <p:nvSpPr>
          <p:cNvPr id="1197" name="TextBox 1196"/>
          <p:cNvSpPr txBox="1"/>
          <p:nvPr/>
        </p:nvSpPr>
        <p:spPr>
          <a:xfrm>
            <a:off x="10515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198" name="Picture 1197" descr="ipp_khawla_jaidi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199" name="TextBox 1198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Khawla </a:t>
            </a:r>
            <a:br/>
            <a:r>
              <a:t>Jaidi</a:t>
            </a:r>
            <a:br/>
            <a:r>
              <a:t>Associate</a:t>
            </a:r>
          </a:p>
        </p:txBody>
      </p:sp>
      <p:sp>
        <p:nvSpPr>
          <p:cNvPr id="1200" name="TextBox 1199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1" name="Picture 1200" descr="ipp_othmane_jabal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1600" y="3108960"/>
            <a:ext cx="731520" cy="731520"/>
          </a:xfrm>
          <a:prstGeom prst="rect">
            <a:avLst/>
          </a:prstGeom>
        </p:spPr>
      </p:pic>
      <p:sp>
        <p:nvSpPr>
          <p:cNvPr id="1202" name="TextBox 1201"/>
          <p:cNvSpPr txBox="1"/>
          <p:nvPr/>
        </p:nvSpPr>
        <p:spPr>
          <a:xfrm>
            <a:off x="1371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Othmane Jabal</a:t>
            </a:r>
            <a:br/>
            <a:r>
              <a:t>Analyst</a:t>
            </a:r>
          </a:p>
        </p:txBody>
      </p:sp>
      <p:sp>
        <p:nvSpPr>
          <p:cNvPr id="1203" name="TextBox 1202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4" name="Picture 1203" descr="ipp_othmane_moustahsine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3108960"/>
            <a:ext cx="731520" cy="731520"/>
          </a:xfrm>
          <a:prstGeom prst="rect">
            <a:avLst/>
          </a:prstGeom>
        </p:spPr>
      </p:pic>
      <p:sp>
        <p:nvSpPr>
          <p:cNvPr id="1205" name="TextBox 1204"/>
          <p:cNvSpPr txBox="1"/>
          <p:nvPr/>
        </p:nvSpPr>
        <p:spPr>
          <a:xfrm>
            <a:off x="2286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Othmane </a:t>
            </a:r>
            <a:br/>
            <a:r>
              <a:t>Moustahsine</a:t>
            </a:r>
            <a:br/>
            <a:r>
              <a:t>Associate</a:t>
            </a:r>
          </a:p>
        </p:txBody>
      </p:sp>
      <p:sp>
        <p:nvSpPr>
          <p:cNvPr id="1206" name="TextBox 1205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07" name="Picture 1206" descr="ipp_oussama_stouky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0400" y="3108960"/>
            <a:ext cx="731520" cy="731520"/>
          </a:xfrm>
          <a:prstGeom prst="rect">
            <a:avLst/>
          </a:prstGeom>
        </p:spPr>
      </p:pic>
      <p:sp>
        <p:nvSpPr>
          <p:cNvPr id="1208" name="TextBox 1207"/>
          <p:cNvSpPr txBox="1"/>
          <p:nvPr/>
        </p:nvSpPr>
        <p:spPr>
          <a:xfrm>
            <a:off x="3200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Oussama </a:t>
            </a:r>
            <a:br/>
            <a:r>
              <a:t>Stouky</a:t>
            </a:r>
            <a:br/>
            <a:r>
              <a:t>Associate</a:t>
            </a:r>
          </a:p>
        </p:txBody>
      </p:sp>
      <p:sp>
        <p:nvSpPr>
          <p:cNvPr id="1209" name="TextBox 1208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0" name="Picture 1209" descr="ipp_sara_adnaoui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14800" y="3108960"/>
            <a:ext cx="731520" cy="731520"/>
          </a:xfrm>
          <a:prstGeom prst="rect">
            <a:avLst/>
          </a:prstGeom>
        </p:spPr>
      </p:pic>
      <p:sp>
        <p:nvSpPr>
          <p:cNvPr id="1211" name="TextBox 1210"/>
          <p:cNvSpPr txBox="1"/>
          <p:nvPr/>
        </p:nvSpPr>
        <p:spPr>
          <a:xfrm>
            <a:off x="41148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Sara </a:t>
            </a:r>
            <a:br/>
            <a:r>
              <a:t>Adnaoui</a:t>
            </a:r>
            <a:br/>
            <a:r>
              <a:t>Associate</a:t>
            </a:r>
          </a:p>
        </p:txBody>
      </p:sp>
      <p:sp>
        <p:nvSpPr>
          <p:cNvPr id="1212" name="TextBox 1211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3" name="Picture 1212" descr="ipp_soulaymane_ezzoubdaoui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29200" y="3108960"/>
            <a:ext cx="731520" cy="731520"/>
          </a:xfrm>
          <a:prstGeom prst="rect">
            <a:avLst/>
          </a:prstGeom>
        </p:spPr>
      </p:pic>
      <p:sp>
        <p:nvSpPr>
          <p:cNvPr id="1214" name="TextBox 1213"/>
          <p:cNvSpPr txBox="1"/>
          <p:nvPr/>
        </p:nvSpPr>
        <p:spPr>
          <a:xfrm>
            <a:off x="5029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Soulaymane </a:t>
            </a:r>
            <a:br/>
            <a:r>
              <a:t>Ezzoubdaoui</a:t>
            </a:r>
            <a:br/>
            <a:r>
              <a:t>Analyst</a:t>
            </a:r>
          </a:p>
        </p:txBody>
      </p:sp>
      <p:sp>
        <p:nvSpPr>
          <p:cNvPr id="1215" name="TextBox 1214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6" name="Picture 1215" descr="ipp_wafaa_benlahbib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43600" y="3108960"/>
            <a:ext cx="731520" cy="731520"/>
          </a:xfrm>
          <a:prstGeom prst="rect">
            <a:avLst/>
          </a:prstGeom>
        </p:spPr>
      </p:pic>
      <p:sp>
        <p:nvSpPr>
          <p:cNvPr id="1217" name="TextBox 1216"/>
          <p:cNvSpPr txBox="1"/>
          <p:nvPr/>
        </p:nvSpPr>
        <p:spPr>
          <a:xfrm>
            <a:off x="59436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Wafaa </a:t>
            </a:r>
            <a:br/>
            <a:r>
              <a:t>Benlahbib</a:t>
            </a:r>
            <a:br/>
            <a:r>
              <a:t>Senior</a:t>
            </a:r>
            <a:br/>
            <a:r>
              <a:t>Analyst</a:t>
            </a:r>
          </a:p>
        </p:txBody>
      </p:sp>
      <p:sp>
        <p:nvSpPr>
          <p:cNvPr id="1218" name="TextBox 1217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19" name="Picture 1218" descr="ipp_youssef_mimil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0" y="3108960"/>
            <a:ext cx="731520" cy="731520"/>
          </a:xfrm>
          <a:prstGeom prst="rect">
            <a:avLst/>
          </a:prstGeom>
        </p:spPr>
      </p:pic>
      <p:sp>
        <p:nvSpPr>
          <p:cNvPr id="1220" name="TextBox 1219"/>
          <p:cNvSpPr txBox="1"/>
          <p:nvPr/>
        </p:nvSpPr>
        <p:spPr>
          <a:xfrm>
            <a:off x="68580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Youssef Mimil</a:t>
            </a:r>
            <a:br/>
            <a:r>
              <a:t>Analyst</a:t>
            </a:r>
          </a:p>
        </p:txBody>
      </p:sp>
      <p:sp>
        <p:nvSpPr>
          <p:cNvPr id="1221" name="TextBox 1220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22" name="Picture 1221" descr="ipp_zouhour_jomaa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72400" y="3108960"/>
            <a:ext cx="731520" cy="731520"/>
          </a:xfrm>
          <a:prstGeom prst="rect">
            <a:avLst/>
          </a:prstGeom>
        </p:spPr>
      </p:pic>
      <p:sp>
        <p:nvSpPr>
          <p:cNvPr id="1223" name="TextBox 1222"/>
          <p:cNvSpPr txBox="1"/>
          <p:nvPr/>
        </p:nvSpPr>
        <p:spPr>
          <a:xfrm>
            <a:off x="77724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Zouhour Jomaa</a:t>
            </a:r>
            <a:br/>
            <a:r>
              <a:t>Associate</a:t>
            </a:r>
          </a:p>
        </p:txBody>
      </p:sp>
      <p:sp>
        <p:nvSpPr>
          <p:cNvPr id="1224" name="TextBox 1223"/>
          <p:cNvSpPr txBox="1"/>
          <p:nvPr/>
        </p:nvSpPr>
        <p:spPr>
          <a:xfrm>
            <a:off x="7772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225" name="Picture 1224" descr="ipp_pietro_morabito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5669280"/>
            <a:ext cx="731520" cy="731520"/>
          </a:xfrm>
          <a:prstGeom prst="rect">
            <a:avLst/>
          </a:prstGeom>
        </p:spPr>
      </p:pic>
      <p:sp>
        <p:nvSpPr>
          <p:cNvPr id="1226" name="TextBox 1225"/>
          <p:cNvSpPr txBox="1"/>
          <p:nvPr/>
        </p:nvSpPr>
        <p:spPr>
          <a:xfrm>
            <a:off x="4572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Pietro </a:t>
            </a:r>
            <a:br/>
            <a:r>
              <a:t>Morabito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227" name="TextBox 1226"/>
          <p:cNvSpPr txBox="1"/>
          <p:nvPr/>
        </p:nvSpPr>
        <p:spPr>
          <a:xfrm>
            <a:off x="4572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  <p:extLst>
      <p:ext uri="{BB962C8B-B14F-4D97-AF65-F5344CB8AC3E}">
        <p14:creationId xmlns:p14="http://schemas.microsoft.com/office/powerpoint/2010/main" val="41282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07566E8-20B0-E474-86E3-C5456D7C5A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372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" name="Google Shape;1566;p5"/>
          <p:cNvSpPr txBox="1">
            <a:spLocks noGrp="1"/>
          </p:cNvSpPr>
          <p:nvPr>
            <p:ph type="title"/>
          </p:nvPr>
        </p:nvSpPr>
        <p:spPr>
          <a:xfrm>
            <a:off x="551014" y="578684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Business Translation Team</a:t>
            </a:r>
            <a:endParaRPr dirty="0"/>
          </a:p>
        </p:txBody>
      </p:sp>
      <p:pic>
        <p:nvPicPr>
          <p:cNvPr id="1567" name="Picture 1566" descr="ipp_ahmed_elsay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568" name="TextBox 1567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Elsayed</a:t>
            </a:r>
            <a:br/>
            <a:r>
              <a:t>Team Manager</a:t>
            </a:r>
          </a:p>
        </p:txBody>
      </p:sp>
      <p:sp>
        <p:nvSpPr>
          <p:cNvPr id="1569" name="TextBox 1568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70" name="Picture 156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3017520"/>
            <a:ext cx="292608" cy="192505"/>
          </a:xfrm>
          <a:prstGeom prst="rect">
            <a:avLst/>
          </a:prstGeom>
        </p:spPr>
      </p:pic>
      <p:pic>
        <p:nvPicPr>
          <p:cNvPr id="1571" name="Picture 1570" descr="ipp_hazem_ade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572" name="TextBox 1571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Hazem </a:t>
            </a:r>
            <a:br/>
            <a:r>
              <a:t>Adel</a:t>
            </a:r>
            <a:br/>
            <a:r>
              <a:t>Business</a:t>
            </a:r>
            <a:br/>
            <a:r>
              <a:t>Line Manager</a:t>
            </a:r>
          </a:p>
        </p:txBody>
      </p:sp>
      <p:sp>
        <p:nvSpPr>
          <p:cNvPr id="1573" name="TextBox 1572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74" name="Picture 157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3017520"/>
            <a:ext cx="292608" cy="192505"/>
          </a:xfrm>
          <a:prstGeom prst="rect">
            <a:avLst/>
          </a:prstGeom>
        </p:spPr>
      </p:pic>
      <p:pic>
        <p:nvPicPr>
          <p:cNvPr id="1575" name="Picture 1574" descr="ipp_mohamed_shokhb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576" name="TextBox 1575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Shokhba</a:t>
            </a:r>
            <a:br/>
            <a:r>
              <a:t>Team Lead</a:t>
            </a:r>
          </a:p>
        </p:txBody>
      </p:sp>
      <p:sp>
        <p:nvSpPr>
          <p:cNvPr id="1577" name="TextBox 1576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78" name="Picture 157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0" y="3017520"/>
            <a:ext cx="292608" cy="192505"/>
          </a:xfrm>
          <a:prstGeom prst="rect">
            <a:avLst/>
          </a:prstGeom>
        </p:spPr>
      </p:pic>
      <p:pic>
        <p:nvPicPr>
          <p:cNvPr id="1579" name="Picture 1578" descr="ipp_ahmed_laheeb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926080"/>
            <a:ext cx="731520" cy="731520"/>
          </a:xfrm>
          <a:prstGeom prst="rect">
            <a:avLst/>
          </a:prstGeom>
        </p:spPr>
      </p:pic>
      <p:sp>
        <p:nvSpPr>
          <p:cNvPr id="1580" name="TextBox 1579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Laheeb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581" name="TextBox 1580"/>
          <p:cNvSpPr txBox="1"/>
          <p:nvPr/>
        </p:nvSpPr>
        <p:spPr>
          <a:xfrm>
            <a:off x="457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82" name="Picture 158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4206240"/>
            <a:ext cx="292608" cy="192505"/>
          </a:xfrm>
          <a:prstGeom prst="rect">
            <a:avLst/>
          </a:prstGeom>
        </p:spPr>
      </p:pic>
      <p:pic>
        <p:nvPicPr>
          <p:cNvPr id="1583" name="Picture 1582" descr="ipp_ahmed_sai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2926080"/>
            <a:ext cx="731520" cy="731520"/>
          </a:xfrm>
          <a:prstGeom prst="rect">
            <a:avLst/>
          </a:prstGeom>
        </p:spPr>
      </p:pic>
      <p:sp>
        <p:nvSpPr>
          <p:cNvPr id="1584" name="TextBox 1583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Saied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585" name="TextBox 1584"/>
          <p:cNvSpPr txBox="1"/>
          <p:nvPr/>
        </p:nvSpPr>
        <p:spPr>
          <a:xfrm>
            <a:off x="1371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86" name="Picture 158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4206240"/>
            <a:ext cx="292608" cy="192505"/>
          </a:xfrm>
          <a:prstGeom prst="rect">
            <a:avLst/>
          </a:prstGeom>
        </p:spPr>
      </p:pic>
      <p:pic>
        <p:nvPicPr>
          <p:cNvPr id="1587" name="Picture 1586" descr="ipp_asmaa_hafez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0" y="2926080"/>
            <a:ext cx="731520" cy="731520"/>
          </a:xfrm>
          <a:prstGeom prst="rect">
            <a:avLst/>
          </a:prstGeom>
        </p:spPr>
      </p:pic>
      <p:sp>
        <p:nvSpPr>
          <p:cNvPr id="1588" name="TextBox 1587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Asmaa </a:t>
            </a:r>
            <a:br/>
            <a:r>
              <a:t>Hafez</a:t>
            </a:r>
            <a:br/>
            <a:r>
              <a:t>Associate</a:t>
            </a:r>
          </a:p>
        </p:txBody>
      </p:sp>
      <p:sp>
        <p:nvSpPr>
          <p:cNvPr id="1589" name="TextBox 1588"/>
          <p:cNvSpPr txBox="1"/>
          <p:nvPr/>
        </p:nvSpPr>
        <p:spPr>
          <a:xfrm>
            <a:off x="2286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90" name="Picture 158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0" y="4206240"/>
            <a:ext cx="292608" cy="192505"/>
          </a:xfrm>
          <a:prstGeom prst="rect">
            <a:avLst/>
          </a:prstGeom>
        </p:spPr>
      </p:pic>
      <p:pic>
        <p:nvPicPr>
          <p:cNvPr id="1591" name="Picture 1590" descr="ipp_hagar_elmougy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0400" y="2926080"/>
            <a:ext cx="731520" cy="731520"/>
          </a:xfrm>
          <a:prstGeom prst="rect">
            <a:avLst/>
          </a:prstGeom>
        </p:spPr>
      </p:pic>
      <p:sp>
        <p:nvSpPr>
          <p:cNvPr id="1592" name="TextBox 1591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Hagar </a:t>
            </a:r>
            <a:br/>
            <a:r>
              <a:t>Elmougy</a:t>
            </a:r>
            <a:br/>
            <a:r>
              <a:t>Associate</a:t>
            </a:r>
          </a:p>
        </p:txBody>
      </p:sp>
      <p:sp>
        <p:nvSpPr>
          <p:cNvPr id="1593" name="TextBox 1592"/>
          <p:cNvSpPr txBox="1"/>
          <p:nvPr/>
        </p:nvSpPr>
        <p:spPr>
          <a:xfrm>
            <a:off x="3200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94" name="Picture 159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280" y="4206240"/>
            <a:ext cx="292608" cy="192505"/>
          </a:xfrm>
          <a:prstGeom prst="rect">
            <a:avLst/>
          </a:prstGeom>
        </p:spPr>
      </p:pic>
      <p:pic>
        <p:nvPicPr>
          <p:cNvPr id="1595" name="Picture 1594" descr="ipp_hager_farouk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2926080"/>
            <a:ext cx="731520" cy="731520"/>
          </a:xfrm>
          <a:prstGeom prst="rect">
            <a:avLst/>
          </a:prstGeom>
        </p:spPr>
      </p:pic>
      <p:sp>
        <p:nvSpPr>
          <p:cNvPr id="1596" name="TextBox 1595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Hager </a:t>
            </a:r>
            <a:br/>
            <a:r>
              <a:t>Farouk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597" name="TextBox 1596"/>
          <p:cNvSpPr txBox="1"/>
          <p:nvPr/>
        </p:nvSpPr>
        <p:spPr>
          <a:xfrm>
            <a:off x="4114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598" name="Picture 159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680" y="4206240"/>
            <a:ext cx="292608" cy="192505"/>
          </a:xfrm>
          <a:prstGeom prst="rect">
            <a:avLst/>
          </a:prstGeom>
        </p:spPr>
      </p:pic>
      <p:pic>
        <p:nvPicPr>
          <p:cNvPr id="1599" name="Picture 1598" descr="ipp_hana_nasse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9200" y="2926080"/>
            <a:ext cx="731520" cy="731520"/>
          </a:xfrm>
          <a:prstGeom prst="rect">
            <a:avLst/>
          </a:prstGeom>
        </p:spPr>
      </p:pic>
      <p:sp>
        <p:nvSpPr>
          <p:cNvPr id="1600" name="TextBox 1599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Hana </a:t>
            </a:r>
            <a:br/>
            <a:r>
              <a:t>Nasser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01" name="TextBox 1600"/>
          <p:cNvSpPr txBox="1"/>
          <p:nvPr/>
        </p:nvSpPr>
        <p:spPr>
          <a:xfrm>
            <a:off x="5029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02" name="Picture 160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80" y="4206240"/>
            <a:ext cx="292608" cy="192505"/>
          </a:xfrm>
          <a:prstGeom prst="rect">
            <a:avLst/>
          </a:prstGeom>
        </p:spPr>
      </p:pic>
      <p:pic>
        <p:nvPicPr>
          <p:cNvPr id="1603" name="Picture 1602" descr="ipp_hend_alaaeldin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3600" y="2926080"/>
            <a:ext cx="731520" cy="731520"/>
          </a:xfrm>
          <a:prstGeom prst="rect">
            <a:avLst/>
          </a:prstGeom>
        </p:spPr>
      </p:pic>
      <p:sp>
        <p:nvSpPr>
          <p:cNvPr id="1604" name="TextBox 1603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Hend </a:t>
            </a:r>
            <a:br/>
            <a:r>
              <a:t>Alaaeldin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05" name="TextBox 1604"/>
          <p:cNvSpPr txBox="1"/>
          <p:nvPr/>
        </p:nvSpPr>
        <p:spPr>
          <a:xfrm>
            <a:off x="5943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06" name="Picture 160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480" y="4206240"/>
            <a:ext cx="292608" cy="192505"/>
          </a:xfrm>
          <a:prstGeom prst="rect">
            <a:avLst/>
          </a:prstGeom>
        </p:spPr>
      </p:pic>
      <p:pic>
        <p:nvPicPr>
          <p:cNvPr id="1607" name="Picture 1606" descr="ipp_islam_fadel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0" y="2926080"/>
            <a:ext cx="731520" cy="731520"/>
          </a:xfrm>
          <a:prstGeom prst="rect">
            <a:avLst/>
          </a:prstGeom>
        </p:spPr>
      </p:pic>
      <p:sp>
        <p:nvSpPr>
          <p:cNvPr id="1608" name="TextBox 1607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Islam </a:t>
            </a:r>
            <a:br/>
            <a:r>
              <a:t>Fadel</a:t>
            </a:r>
            <a:br/>
            <a:r>
              <a:t>Associate</a:t>
            </a:r>
          </a:p>
        </p:txBody>
      </p:sp>
      <p:sp>
        <p:nvSpPr>
          <p:cNvPr id="1609" name="TextBox 1608"/>
          <p:cNvSpPr txBox="1"/>
          <p:nvPr/>
        </p:nvSpPr>
        <p:spPr>
          <a:xfrm>
            <a:off x="6858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10" name="Picture 160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0" y="4206240"/>
            <a:ext cx="292608" cy="192505"/>
          </a:xfrm>
          <a:prstGeom prst="rect">
            <a:avLst/>
          </a:prstGeom>
        </p:spPr>
      </p:pic>
      <p:pic>
        <p:nvPicPr>
          <p:cNvPr id="1611" name="Picture 1610" descr="ipp_lara_lotf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2400" y="2926080"/>
            <a:ext cx="731520" cy="731520"/>
          </a:xfrm>
          <a:prstGeom prst="rect">
            <a:avLst/>
          </a:prstGeom>
        </p:spPr>
      </p:pic>
      <p:sp>
        <p:nvSpPr>
          <p:cNvPr id="1612" name="TextBox 1611"/>
          <p:cNvSpPr txBox="1"/>
          <p:nvPr/>
        </p:nvSpPr>
        <p:spPr>
          <a:xfrm>
            <a:off x="7772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Lara </a:t>
            </a:r>
            <a:br/>
            <a:r>
              <a:t>Lotfy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13" name="TextBox 1612"/>
          <p:cNvSpPr txBox="1"/>
          <p:nvPr/>
        </p:nvSpPr>
        <p:spPr>
          <a:xfrm>
            <a:off x="7772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14" name="Picture 161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0" y="4206240"/>
            <a:ext cx="292608" cy="192505"/>
          </a:xfrm>
          <a:prstGeom prst="rect">
            <a:avLst/>
          </a:prstGeom>
        </p:spPr>
      </p:pic>
      <p:pic>
        <p:nvPicPr>
          <p:cNvPr id="1615" name="Picture 1614" descr="ipp_mariam_gharieb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86800" y="2926080"/>
            <a:ext cx="731520" cy="731520"/>
          </a:xfrm>
          <a:prstGeom prst="rect">
            <a:avLst/>
          </a:prstGeom>
        </p:spPr>
      </p:pic>
      <p:sp>
        <p:nvSpPr>
          <p:cNvPr id="1616" name="TextBox 1615"/>
          <p:cNvSpPr txBox="1"/>
          <p:nvPr/>
        </p:nvSpPr>
        <p:spPr>
          <a:xfrm>
            <a:off x="8686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Gharieb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617" name="TextBox 1616"/>
          <p:cNvSpPr txBox="1"/>
          <p:nvPr/>
        </p:nvSpPr>
        <p:spPr>
          <a:xfrm>
            <a:off x="8686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18" name="Picture 161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680" y="4206240"/>
            <a:ext cx="292608" cy="192505"/>
          </a:xfrm>
          <a:prstGeom prst="rect">
            <a:avLst/>
          </a:prstGeom>
        </p:spPr>
      </p:pic>
      <p:pic>
        <p:nvPicPr>
          <p:cNvPr id="1619" name="Picture 1618" descr="ipp_mariam_hassan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2926080"/>
            <a:ext cx="731520" cy="731520"/>
          </a:xfrm>
          <a:prstGeom prst="rect">
            <a:avLst/>
          </a:prstGeom>
        </p:spPr>
      </p:pic>
      <p:sp>
        <p:nvSpPr>
          <p:cNvPr id="1620" name="TextBox 1619"/>
          <p:cNvSpPr txBox="1"/>
          <p:nvPr/>
        </p:nvSpPr>
        <p:spPr>
          <a:xfrm>
            <a:off x="9601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Hassan</a:t>
            </a:r>
            <a:br/>
            <a:r>
              <a:t>Associate</a:t>
            </a:r>
          </a:p>
        </p:txBody>
      </p:sp>
      <p:sp>
        <p:nvSpPr>
          <p:cNvPr id="1621" name="TextBox 1620"/>
          <p:cNvSpPr txBox="1"/>
          <p:nvPr/>
        </p:nvSpPr>
        <p:spPr>
          <a:xfrm>
            <a:off x="9601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2" name="Picture 162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080" y="4206240"/>
            <a:ext cx="292608" cy="192505"/>
          </a:xfrm>
          <a:prstGeom prst="rect">
            <a:avLst/>
          </a:prstGeom>
        </p:spPr>
      </p:pic>
      <p:pic>
        <p:nvPicPr>
          <p:cNvPr id="1623" name="Picture 1622" descr="ipp_mariam_morsy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15600" y="2926080"/>
            <a:ext cx="731520" cy="731520"/>
          </a:xfrm>
          <a:prstGeom prst="rect">
            <a:avLst/>
          </a:prstGeom>
        </p:spPr>
      </p:pic>
      <p:sp>
        <p:nvSpPr>
          <p:cNvPr id="1624" name="TextBox 1623"/>
          <p:cNvSpPr txBox="1"/>
          <p:nvPr/>
        </p:nvSpPr>
        <p:spPr>
          <a:xfrm>
            <a:off x="10515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Morsy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25" name="TextBox 1624"/>
          <p:cNvSpPr txBox="1"/>
          <p:nvPr/>
        </p:nvSpPr>
        <p:spPr>
          <a:xfrm>
            <a:off x="10515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6" name="Picture 162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8480" y="4206240"/>
            <a:ext cx="292608" cy="192505"/>
          </a:xfrm>
          <a:prstGeom prst="rect">
            <a:avLst/>
          </a:prstGeom>
        </p:spPr>
      </p:pic>
      <p:pic>
        <p:nvPicPr>
          <p:cNvPr id="1627" name="Picture 1626" descr="ipp_marina_eskander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4297680"/>
            <a:ext cx="731520" cy="731520"/>
          </a:xfrm>
          <a:prstGeom prst="rect">
            <a:avLst/>
          </a:prstGeom>
        </p:spPr>
      </p:pic>
      <p:sp>
        <p:nvSpPr>
          <p:cNvPr id="1628" name="TextBox 1627"/>
          <p:cNvSpPr txBox="1"/>
          <p:nvPr/>
        </p:nvSpPr>
        <p:spPr>
          <a:xfrm>
            <a:off x="457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Marina </a:t>
            </a:r>
            <a:br/>
            <a:r>
              <a:t>Eskander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29" name="TextBox 1628"/>
          <p:cNvSpPr txBox="1"/>
          <p:nvPr/>
        </p:nvSpPr>
        <p:spPr>
          <a:xfrm>
            <a:off x="457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0" name="Picture 162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5577840"/>
            <a:ext cx="292608" cy="192505"/>
          </a:xfrm>
          <a:prstGeom prst="rect">
            <a:avLst/>
          </a:prstGeom>
        </p:spPr>
      </p:pic>
      <p:pic>
        <p:nvPicPr>
          <p:cNvPr id="1631" name="Picture 1630" descr="ipp_maryam_magdy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1600" y="4297680"/>
            <a:ext cx="731520" cy="731520"/>
          </a:xfrm>
          <a:prstGeom prst="rect">
            <a:avLst/>
          </a:prstGeom>
        </p:spPr>
      </p:pic>
      <p:sp>
        <p:nvSpPr>
          <p:cNvPr id="1632" name="TextBox 1631"/>
          <p:cNvSpPr txBox="1"/>
          <p:nvPr/>
        </p:nvSpPr>
        <p:spPr>
          <a:xfrm>
            <a:off x="1371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Maryam </a:t>
            </a:r>
            <a:br/>
            <a:r>
              <a:t>Magdy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33" name="TextBox 1632"/>
          <p:cNvSpPr txBox="1"/>
          <p:nvPr/>
        </p:nvSpPr>
        <p:spPr>
          <a:xfrm>
            <a:off x="1371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4" name="Picture 163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5577840"/>
            <a:ext cx="292608" cy="192505"/>
          </a:xfrm>
          <a:prstGeom prst="rect">
            <a:avLst/>
          </a:prstGeom>
        </p:spPr>
      </p:pic>
      <p:pic>
        <p:nvPicPr>
          <p:cNvPr id="1635" name="Picture 1634" descr="ipp_menna-tuallah_moustapha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86000" y="4297680"/>
            <a:ext cx="731520" cy="731520"/>
          </a:xfrm>
          <a:prstGeom prst="rect">
            <a:avLst/>
          </a:prstGeom>
        </p:spPr>
      </p:pic>
      <p:sp>
        <p:nvSpPr>
          <p:cNvPr id="1636" name="TextBox 1635"/>
          <p:cNvSpPr txBox="1"/>
          <p:nvPr/>
        </p:nvSpPr>
        <p:spPr>
          <a:xfrm>
            <a:off x="22860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Menna-Tuallah Moustapha</a:t>
            </a:r>
            <a:br/>
            <a:r>
              <a:t>Associate</a:t>
            </a:r>
          </a:p>
        </p:txBody>
      </p:sp>
      <p:sp>
        <p:nvSpPr>
          <p:cNvPr id="1637" name="TextBox 1636"/>
          <p:cNvSpPr txBox="1"/>
          <p:nvPr/>
        </p:nvSpPr>
        <p:spPr>
          <a:xfrm>
            <a:off x="22860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8" name="Picture 163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0" y="5577840"/>
            <a:ext cx="292608" cy="192505"/>
          </a:xfrm>
          <a:prstGeom prst="rect">
            <a:avLst/>
          </a:prstGeom>
        </p:spPr>
      </p:pic>
      <p:pic>
        <p:nvPicPr>
          <p:cNvPr id="1639" name="Picture 1638" descr="ipp_omnia_yousef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00400" y="4297680"/>
            <a:ext cx="731520" cy="731520"/>
          </a:xfrm>
          <a:prstGeom prst="rect">
            <a:avLst/>
          </a:prstGeom>
        </p:spPr>
      </p:pic>
      <p:sp>
        <p:nvSpPr>
          <p:cNvPr id="1640" name="TextBox 1639"/>
          <p:cNvSpPr txBox="1"/>
          <p:nvPr/>
        </p:nvSpPr>
        <p:spPr>
          <a:xfrm>
            <a:off x="32004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Omnia </a:t>
            </a:r>
            <a:br/>
            <a:r>
              <a:t>Yousef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41" name="TextBox 1640"/>
          <p:cNvSpPr txBox="1"/>
          <p:nvPr/>
        </p:nvSpPr>
        <p:spPr>
          <a:xfrm>
            <a:off x="32004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2" name="Picture 164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280" y="5577840"/>
            <a:ext cx="292608" cy="192505"/>
          </a:xfrm>
          <a:prstGeom prst="rect">
            <a:avLst/>
          </a:prstGeom>
        </p:spPr>
      </p:pic>
      <p:pic>
        <p:nvPicPr>
          <p:cNvPr id="1643" name="Picture 1642" descr="ipp_raghda_marzouk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14800" y="4297680"/>
            <a:ext cx="731520" cy="731520"/>
          </a:xfrm>
          <a:prstGeom prst="rect">
            <a:avLst/>
          </a:prstGeom>
        </p:spPr>
      </p:pic>
      <p:sp>
        <p:nvSpPr>
          <p:cNvPr id="1644" name="TextBox 1643"/>
          <p:cNvSpPr txBox="1"/>
          <p:nvPr/>
        </p:nvSpPr>
        <p:spPr>
          <a:xfrm>
            <a:off x="41148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Raghda </a:t>
            </a:r>
            <a:br/>
            <a:r>
              <a:t>Marzouk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45" name="TextBox 1644"/>
          <p:cNvSpPr txBox="1"/>
          <p:nvPr/>
        </p:nvSpPr>
        <p:spPr>
          <a:xfrm>
            <a:off x="41148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6" name="Picture 164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680" y="5577840"/>
            <a:ext cx="292608" cy="192505"/>
          </a:xfrm>
          <a:prstGeom prst="rect">
            <a:avLst/>
          </a:prstGeom>
        </p:spPr>
      </p:pic>
      <p:pic>
        <p:nvPicPr>
          <p:cNvPr id="1647" name="Picture 1646" descr="ipp_rana_omar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29200" y="4297680"/>
            <a:ext cx="731520" cy="731520"/>
          </a:xfrm>
          <a:prstGeom prst="rect">
            <a:avLst/>
          </a:prstGeom>
        </p:spPr>
      </p:pic>
      <p:sp>
        <p:nvSpPr>
          <p:cNvPr id="1648" name="TextBox 1647"/>
          <p:cNvSpPr txBox="1"/>
          <p:nvPr/>
        </p:nvSpPr>
        <p:spPr>
          <a:xfrm>
            <a:off x="5029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Rana </a:t>
            </a:r>
            <a:br/>
            <a:r>
              <a:t>Omar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49" name="TextBox 1648"/>
          <p:cNvSpPr txBox="1"/>
          <p:nvPr/>
        </p:nvSpPr>
        <p:spPr>
          <a:xfrm>
            <a:off x="5029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0" name="Picture 164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80" y="5577840"/>
            <a:ext cx="292608" cy="192505"/>
          </a:xfrm>
          <a:prstGeom prst="rect">
            <a:avLst/>
          </a:prstGeom>
        </p:spPr>
      </p:pic>
      <p:pic>
        <p:nvPicPr>
          <p:cNvPr id="1651" name="Picture 1650" descr="ipp_sally_khal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43600" y="4297680"/>
            <a:ext cx="731520" cy="731520"/>
          </a:xfrm>
          <a:prstGeom prst="rect">
            <a:avLst/>
          </a:prstGeom>
        </p:spPr>
      </p:pic>
      <p:sp>
        <p:nvSpPr>
          <p:cNvPr id="1652" name="TextBox 1651"/>
          <p:cNvSpPr txBox="1"/>
          <p:nvPr/>
        </p:nvSpPr>
        <p:spPr>
          <a:xfrm>
            <a:off x="5943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Sally </a:t>
            </a:r>
            <a:br/>
            <a:r>
              <a:t>Khaled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653" name="TextBox 1652"/>
          <p:cNvSpPr txBox="1"/>
          <p:nvPr/>
        </p:nvSpPr>
        <p:spPr>
          <a:xfrm>
            <a:off x="5943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4" name="Picture 165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480" y="5577840"/>
            <a:ext cx="292608" cy="192505"/>
          </a:xfrm>
          <a:prstGeom prst="rect">
            <a:avLst/>
          </a:prstGeom>
        </p:spPr>
      </p:pic>
      <p:pic>
        <p:nvPicPr>
          <p:cNvPr id="1655" name="Picture 1654" descr="ipp_samar_saa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58000" y="4297680"/>
            <a:ext cx="731520" cy="731520"/>
          </a:xfrm>
          <a:prstGeom prst="rect">
            <a:avLst/>
          </a:prstGeom>
        </p:spPr>
      </p:pic>
      <p:sp>
        <p:nvSpPr>
          <p:cNvPr id="1656" name="TextBox 1655"/>
          <p:cNvSpPr txBox="1"/>
          <p:nvPr/>
        </p:nvSpPr>
        <p:spPr>
          <a:xfrm>
            <a:off x="68580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Samar </a:t>
            </a:r>
            <a:br/>
            <a:r>
              <a:t>Saad</a:t>
            </a:r>
            <a:br/>
            <a:r>
              <a:t>Associate</a:t>
            </a:r>
          </a:p>
        </p:txBody>
      </p:sp>
      <p:sp>
        <p:nvSpPr>
          <p:cNvPr id="1657" name="TextBox 1656"/>
          <p:cNvSpPr txBox="1"/>
          <p:nvPr/>
        </p:nvSpPr>
        <p:spPr>
          <a:xfrm>
            <a:off x="68580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8" name="Picture 165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0" y="5577840"/>
            <a:ext cx="292608" cy="192505"/>
          </a:xfrm>
          <a:prstGeom prst="rect">
            <a:avLst/>
          </a:prstGeom>
        </p:spPr>
      </p:pic>
      <p:pic>
        <p:nvPicPr>
          <p:cNvPr id="1659" name="Picture 1658" descr="ipp_sara_cherif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72400" y="4297680"/>
            <a:ext cx="731520" cy="731520"/>
          </a:xfrm>
          <a:prstGeom prst="rect">
            <a:avLst/>
          </a:prstGeom>
        </p:spPr>
      </p:pic>
      <p:sp>
        <p:nvSpPr>
          <p:cNvPr id="1660" name="TextBox 1659"/>
          <p:cNvSpPr txBox="1"/>
          <p:nvPr/>
        </p:nvSpPr>
        <p:spPr>
          <a:xfrm>
            <a:off x="77724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Sara </a:t>
            </a:r>
            <a:br/>
            <a:r>
              <a:t>Cherif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61" name="TextBox 1660"/>
          <p:cNvSpPr txBox="1"/>
          <p:nvPr/>
        </p:nvSpPr>
        <p:spPr>
          <a:xfrm>
            <a:off x="77724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2" name="Picture 166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0" y="5577840"/>
            <a:ext cx="292608" cy="192505"/>
          </a:xfrm>
          <a:prstGeom prst="rect">
            <a:avLst/>
          </a:prstGeom>
        </p:spPr>
      </p:pic>
      <p:pic>
        <p:nvPicPr>
          <p:cNvPr id="1663" name="Picture 1662" descr="ipp_sherry_magdy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686800" y="4297680"/>
            <a:ext cx="731520" cy="731520"/>
          </a:xfrm>
          <a:prstGeom prst="rect">
            <a:avLst/>
          </a:prstGeom>
        </p:spPr>
      </p:pic>
      <p:sp>
        <p:nvSpPr>
          <p:cNvPr id="1664" name="TextBox 1663"/>
          <p:cNvSpPr txBox="1"/>
          <p:nvPr/>
        </p:nvSpPr>
        <p:spPr>
          <a:xfrm>
            <a:off x="86868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Sherry </a:t>
            </a:r>
            <a:br/>
            <a:r>
              <a:t>Magdy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65" name="TextBox 1664"/>
          <p:cNvSpPr txBox="1"/>
          <p:nvPr/>
        </p:nvSpPr>
        <p:spPr>
          <a:xfrm>
            <a:off x="86868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6" name="Picture 166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680" y="5577840"/>
            <a:ext cx="292608" cy="192505"/>
          </a:xfrm>
          <a:prstGeom prst="rect">
            <a:avLst/>
          </a:prstGeom>
        </p:spPr>
      </p:pic>
      <p:pic>
        <p:nvPicPr>
          <p:cNvPr id="1667" name="Picture 1666" descr="ipp_yara_hassan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01200" y="4297680"/>
            <a:ext cx="731520" cy="731520"/>
          </a:xfrm>
          <a:prstGeom prst="rect">
            <a:avLst/>
          </a:prstGeom>
        </p:spPr>
      </p:pic>
      <p:sp>
        <p:nvSpPr>
          <p:cNvPr id="1668" name="TextBox 1667"/>
          <p:cNvSpPr txBox="1"/>
          <p:nvPr/>
        </p:nvSpPr>
        <p:spPr>
          <a:xfrm>
            <a:off x="9601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Yara </a:t>
            </a:r>
            <a:br/>
            <a:r>
              <a:t>Hassan</a:t>
            </a:r>
            <a:br/>
            <a:r>
              <a:t>Senior</a:t>
            </a:r>
            <a:br/>
            <a:r>
              <a:t>Associate</a:t>
            </a:r>
          </a:p>
        </p:txBody>
      </p:sp>
      <p:sp>
        <p:nvSpPr>
          <p:cNvPr id="1669" name="TextBox 1668"/>
          <p:cNvSpPr txBox="1"/>
          <p:nvPr/>
        </p:nvSpPr>
        <p:spPr>
          <a:xfrm>
            <a:off x="9601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0" name="Picture 166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080" y="5577840"/>
            <a:ext cx="292608" cy="192505"/>
          </a:xfrm>
          <a:prstGeom prst="rect">
            <a:avLst/>
          </a:prstGeom>
        </p:spPr>
      </p:pic>
      <p:pic>
        <p:nvPicPr>
          <p:cNvPr id="1671" name="Picture 1670" descr="ipp_yomna_hassan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15600" y="4297680"/>
            <a:ext cx="731520" cy="731520"/>
          </a:xfrm>
          <a:prstGeom prst="rect">
            <a:avLst/>
          </a:prstGeom>
        </p:spPr>
      </p:pic>
      <p:sp>
        <p:nvSpPr>
          <p:cNvPr id="1672" name="TextBox 1671"/>
          <p:cNvSpPr txBox="1"/>
          <p:nvPr/>
        </p:nvSpPr>
        <p:spPr>
          <a:xfrm>
            <a:off x="10515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Yomna </a:t>
            </a:r>
            <a:br/>
            <a:r>
              <a:t>Hassan</a:t>
            </a:r>
            <a:br/>
            <a:r>
              <a:t>Business</a:t>
            </a:r>
            <a:br/>
            <a:r>
              <a:t>Translator - Senior</a:t>
            </a:r>
          </a:p>
        </p:txBody>
      </p:sp>
      <p:sp>
        <p:nvSpPr>
          <p:cNvPr id="1673" name="TextBox 1672"/>
          <p:cNvSpPr txBox="1"/>
          <p:nvPr/>
        </p:nvSpPr>
        <p:spPr>
          <a:xfrm>
            <a:off x="10515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4" name="Picture 167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8480" y="5577840"/>
            <a:ext cx="292608" cy="192505"/>
          </a:xfrm>
          <a:prstGeom prst="rect">
            <a:avLst/>
          </a:prstGeom>
        </p:spPr>
      </p:pic>
      <p:pic>
        <p:nvPicPr>
          <p:cNvPr id="1675" name="Picture 1674" descr="ipp_zeina_abdelazim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5669280"/>
            <a:ext cx="731520" cy="731520"/>
          </a:xfrm>
          <a:prstGeom prst="rect">
            <a:avLst/>
          </a:prstGeom>
        </p:spPr>
      </p:pic>
      <p:sp>
        <p:nvSpPr>
          <p:cNvPr id="1676" name="TextBox 1675"/>
          <p:cNvSpPr txBox="1"/>
          <p:nvPr/>
        </p:nvSpPr>
        <p:spPr>
          <a:xfrm>
            <a:off x="4572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Zeina </a:t>
            </a:r>
            <a:br/>
            <a:r>
              <a:t>Abdelazim</a:t>
            </a:r>
            <a:br/>
            <a:r>
              <a:t>Business</a:t>
            </a:r>
            <a:br/>
            <a:r>
              <a:t>Translator</a:t>
            </a:r>
          </a:p>
        </p:txBody>
      </p:sp>
      <p:sp>
        <p:nvSpPr>
          <p:cNvPr id="1677" name="TextBox 1676"/>
          <p:cNvSpPr txBox="1"/>
          <p:nvPr/>
        </p:nvSpPr>
        <p:spPr>
          <a:xfrm>
            <a:off x="4572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8" name="Picture 167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6949440"/>
            <a:ext cx="292608" cy="192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"/>
          <p:cNvSpPr txBox="1">
            <a:spLocks noGrp="1"/>
          </p:cNvSpPr>
          <p:nvPr>
            <p:ph type="title"/>
          </p:nvPr>
        </p:nvSpPr>
        <p:spPr>
          <a:xfrm>
            <a:off x="566141" y="2494127"/>
            <a:ext cx="3195154" cy="18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ranklin Gothic"/>
              <a:buNone/>
            </a:pPr>
            <a:r>
              <a:rPr lang="fr-FR"/>
              <a:t>Infomineo Executive Committee</a:t>
            </a:r>
            <a:endParaRPr/>
          </a:p>
        </p:txBody>
      </p:sp>
      <p:sp>
        <p:nvSpPr>
          <p:cNvPr id="326" name="Google Shape;326;p2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sp>
        <p:nvSpPr>
          <p:cNvPr id="327" name="Google Shape;327;p2"/>
          <p:cNvSpPr/>
          <p:nvPr/>
        </p:nvSpPr>
        <p:spPr>
          <a:xfrm>
            <a:off x="5311275" y="1314000"/>
            <a:ext cx="6075000" cy="4363800"/>
          </a:xfrm>
          <a:prstGeom prst="roundRect">
            <a:avLst>
              <a:gd name="adj" fmla="val 4811"/>
            </a:avLst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"/>
          <p:cNvSpPr txBox="1"/>
          <p:nvPr/>
        </p:nvSpPr>
        <p:spPr>
          <a:xfrm>
            <a:off x="6864618" y="1180269"/>
            <a:ext cx="2790058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Infomineo Executive Committee</a:t>
            </a:r>
            <a:endParaRPr sz="1600" b="0" i="0" u="none" strike="noStrike" cap="none">
              <a:solidFill>
                <a:schemeClr val="accent4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2"/>
          <p:cNvSpPr txBox="1"/>
          <p:nvPr/>
        </p:nvSpPr>
        <p:spPr>
          <a:xfrm>
            <a:off x="7456244" y="2729058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Martin</a:t>
            </a:r>
            <a:b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Tronquit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Dubai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"/>
          <p:cNvSpPr txBox="1"/>
          <p:nvPr/>
        </p:nvSpPr>
        <p:spPr>
          <a:xfrm>
            <a:off x="8345492" y="2729058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Hamza Laraichi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Casablanca</a:t>
            </a:r>
            <a:endParaRPr sz="12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"/>
          <p:cNvSpPr txBox="1"/>
          <p:nvPr/>
        </p:nvSpPr>
        <p:spPr>
          <a:xfrm>
            <a:off x="7635321" y="1571379"/>
            <a:ext cx="11893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Managing Partners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5492" y="1882332"/>
            <a:ext cx="7200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3" name="Google Shape;33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244" y="1914088"/>
            <a:ext cx="7200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4" name="Google Shape;334;p2"/>
          <p:cNvSpPr txBox="1"/>
          <p:nvPr/>
        </p:nvSpPr>
        <p:spPr>
          <a:xfrm flipH="1">
            <a:off x="8380449" y="4615334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Faizel Logday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Barcelona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5492" y="3800364"/>
            <a:ext cx="7200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6" name="Google Shape;336;p2"/>
          <p:cNvSpPr txBox="1"/>
          <p:nvPr/>
        </p:nvSpPr>
        <p:spPr>
          <a:xfrm>
            <a:off x="9315282" y="3428998"/>
            <a:ext cx="7460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Finance Director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>
            <a:off x="9417393" y="4629365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Romain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Murigneux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Barcelona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"/>
          <p:cNvSpPr txBox="1"/>
          <p:nvPr/>
        </p:nvSpPr>
        <p:spPr>
          <a:xfrm>
            <a:off x="8318509" y="3398221"/>
            <a:ext cx="8438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Chief Operating Officer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" descr="A picture containing person, person, wall, cloth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5338" y="3784138"/>
            <a:ext cx="74606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0" name="Google Shape;340;p2"/>
          <p:cNvSpPr txBox="1"/>
          <p:nvPr/>
        </p:nvSpPr>
        <p:spPr>
          <a:xfrm>
            <a:off x="6336279" y="3384135"/>
            <a:ext cx="7511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Chief Human Capital Officer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"/>
          <p:cNvPicPr preferRelativeResize="0"/>
          <p:nvPr/>
        </p:nvPicPr>
        <p:blipFill rotWithShape="1">
          <a:blip r:embed="rId7">
            <a:alphaModFix/>
          </a:blip>
          <a:srcRect l="3016" r="3015"/>
          <a:stretch/>
        </p:blipFill>
        <p:spPr>
          <a:xfrm>
            <a:off x="6326994" y="3810769"/>
            <a:ext cx="751200" cy="7377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2" name="Google Shape;342;p2"/>
          <p:cNvSpPr txBox="1"/>
          <p:nvPr/>
        </p:nvSpPr>
        <p:spPr>
          <a:xfrm flipH="1">
            <a:off x="6398715" y="4615334"/>
            <a:ext cx="72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Dounia Boutaleb</a:t>
            </a:r>
            <a:endParaRPr sz="12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Barcelona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2"/>
          <p:cNvPicPr preferRelativeResize="0"/>
          <p:nvPr/>
        </p:nvPicPr>
        <p:blipFill rotWithShape="1">
          <a:blip r:embed="rId8">
            <a:alphaModFix/>
          </a:blip>
          <a:srcRect t="4726" b="4716"/>
          <a:stretch/>
        </p:blipFill>
        <p:spPr>
          <a:xfrm>
            <a:off x="7336243" y="3825641"/>
            <a:ext cx="751200" cy="720000"/>
          </a:xfrm>
          <a:prstGeom prst="ellipse">
            <a:avLst/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4" name="Google Shape;344;p2"/>
          <p:cNvSpPr txBox="1"/>
          <p:nvPr/>
        </p:nvSpPr>
        <p:spPr>
          <a:xfrm>
            <a:off x="7087479" y="4640914"/>
            <a:ext cx="12846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Matteo </a:t>
            </a:r>
            <a:endParaRPr/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2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Gamberale</a:t>
            </a:r>
            <a:endParaRPr sz="12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Dubai</a:t>
            </a:r>
            <a:endParaRPr sz="12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"/>
          <p:cNvSpPr txBox="1"/>
          <p:nvPr/>
        </p:nvSpPr>
        <p:spPr>
          <a:xfrm>
            <a:off x="7327036" y="3398221"/>
            <a:ext cx="7511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127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Chief Growth </a:t>
            </a:r>
            <a:endParaRPr/>
          </a:p>
          <a:p>
            <a:pPr marL="127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Officer</a:t>
            </a:r>
            <a:endParaRPr sz="1000" b="0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A170BD3-D7A4-A7AB-63CE-93CB306563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A170BD3-D7A4-A7AB-63CE-93CB30656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5" name="Google Shape;1615;p9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Graphic Design Team</a:t>
            </a:r>
            <a:endParaRPr dirty="0"/>
          </a:p>
        </p:txBody>
      </p:sp>
      <p:sp>
        <p:nvSpPr>
          <p:cNvPr id="1616" name="Google Shape;1616;p9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  <p:pic>
        <p:nvPicPr>
          <p:cNvPr id="1617" name="Picture 1616" descr="ipp_mohamed_osma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37360"/>
            <a:ext cx="731520" cy="731520"/>
          </a:xfrm>
          <a:prstGeom prst="rect">
            <a:avLst/>
          </a:prstGeom>
        </p:spPr>
      </p:pic>
      <p:sp>
        <p:nvSpPr>
          <p:cNvPr id="1618" name="TextBox 1617"/>
          <p:cNvSpPr txBox="1"/>
          <p:nvPr/>
        </p:nvSpPr>
        <p:spPr>
          <a:xfrm>
            <a:off x="4572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Mohamed Osman</a:t>
            </a:r>
            <a:br/>
            <a:r>
              <a:t>Graphic</a:t>
            </a:r>
            <a:br/>
            <a:r>
              <a:t>Design Senior Manager</a:t>
            </a:r>
          </a:p>
        </p:txBody>
      </p:sp>
      <p:sp>
        <p:nvSpPr>
          <p:cNvPr id="1619" name="TextBox 1618"/>
          <p:cNvSpPr txBox="1"/>
          <p:nvPr/>
        </p:nvSpPr>
        <p:spPr>
          <a:xfrm>
            <a:off x="4572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0" name="Picture 161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3017520"/>
            <a:ext cx="292608" cy="192505"/>
          </a:xfrm>
          <a:prstGeom prst="rect">
            <a:avLst/>
          </a:prstGeom>
        </p:spPr>
      </p:pic>
      <p:pic>
        <p:nvPicPr>
          <p:cNvPr id="1621" name="Picture 1620" descr="ipp_noha_nagib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1737360"/>
            <a:ext cx="731520" cy="731520"/>
          </a:xfrm>
          <a:prstGeom prst="rect">
            <a:avLst/>
          </a:prstGeom>
        </p:spPr>
      </p:pic>
      <p:sp>
        <p:nvSpPr>
          <p:cNvPr id="1622" name="TextBox 1621"/>
          <p:cNvSpPr txBox="1"/>
          <p:nvPr/>
        </p:nvSpPr>
        <p:spPr>
          <a:xfrm>
            <a:off x="13716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Noha </a:t>
            </a:r>
            <a:br/>
            <a:r>
              <a:t>Nagib</a:t>
            </a:r>
            <a:br/>
            <a:r>
              <a:t>Graphic</a:t>
            </a:r>
            <a:br/>
            <a:r>
              <a:t>Design Creative Lead</a:t>
            </a:r>
          </a:p>
        </p:txBody>
      </p:sp>
      <p:sp>
        <p:nvSpPr>
          <p:cNvPr id="1623" name="TextBox 1622"/>
          <p:cNvSpPr txBox="1"/>
          <p:nvPr/>
        </p:nvSpPr>
        <p:spPr>
          <a:xfrm>
            <a:off x="13716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4" name="Picture 162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3017520"/>
            <a:ext cx="292608" cy="192505"/>
          </a:xfrm>
          <a:prstGeom prst="rect">
            <a:avLst/>
          </a:prstGeom>
        </p:spPr>
      </p:pic>
      <p:pic>
        <p:nvPicPr>
          <p:cNvPr id="1625" name="Picture 1624" descr="ipp_victor_miguel_sanchez_solan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1737360"/>
            <a:ext cx="731520" cy="731520"/>
          </a:xfrm>
          <a:prstGeom prst="rect">
            <a:avLst/>
          </a:prstGeom>
        </p:spPr>
      </p:pic>
      <p:sp>
        <p:nvSpPr>
          <p:cNvPr id="1626" name="TextBox 1625"/>
          <p:cNvSpPr txBox="1"/>
          <p:nvPr/>
        </p:nvSpPr>
        <p:spPr>
          <a:xfrm>
            <a:off x="22860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Victor Miguel </a:t>
            </a:r>
            <a:br/>
            <a:r>
              <a:t>Sanchez Solano</a:t>
            </a:r>
            <a:br/>
            <a:r>
              <a:t>Manager</a:t>
            </a:r>
          </a:p>
        </p:txBody>
      </p:sp>
      <p:sp>
        <p:nvSpPr>
          <p:cNvPr id="1627" name="TextBox 1626"/>
          <p:cNvSpPr txBox="1"/>
          <p:nvPr/>
        </p:nvSpPr>
        <p:spPr>
          <a:xfrm>
            <a:off x="22860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28" name="Picture 1627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8880" y="3017520"/>
            <a:ext cx="292608" cy="192505"/>
          </a:xfrm>
          <a:prstGeom prst="rect">
            <a:avLst/>
          </a:prstGeom>
        </p:spPr>
      </p:pic>
      <p:pic>
        <p:nvPicPr>
          <p:cNvPr id="1629" name="Picture 1628" descr="ipp_hamza_lahlou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1737360"/>
            <a:ext cx="731520" cy="731520"/>
          </a:xfrm>
          <a:prstGeom prst="rect">
            <a:avLst/>
          </a:prstGeom>
        </p:spPr>
      </p:pic>
      <p:sp>
        <p:nvSpPr>
          <p:cNvPr id="1630" name="TextBox 1629"/>
          <p:cNvSpPr txBox="1"/>
          <p:nvPr/>
        </p:nvSpPr>
        <p:spPr>
          <a:xfrm>
            <a:off x="32004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Hamza </a:t>
            </a:r>
            <a:br/>
            <a:r>
              <a:t>Lahlou</a:t>
            </a:r>
            <a:br/>
            <a:r>
              <a:t>GD</a:t>
            </a:r>
            <a:br/>
            <a:r>
              <a:t>Business line Manager</a:t>
            </a:r>
          </a:p>
        </p:txBody>
      </p:sp>
      <p:sp>
        <p:nvSpPr>
          <p:cNvPr id="1631" name="TextBox 1630"/>
          <p:cNvSpPr txBox="1"/>
          <p:nvPr/>
        </p:nvSpPr>
        <p:spPr>
          <a:xfrm>
            <a:off x="32004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2" name="Picture 163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3280" y="3017520"/>
            <a:ext cx="292608" cy="192505"/>
          </a:xfrm>
          <a:prstGeom prst="rect">
            <a:avLst/>
          </a:prstGeom>
        </p:spPr>
      </p:pic>
      <p:pic>
        <p:nvPicPr>
          <p:cNvPr id="1633" name="Picture 1632" descr="ipp_siham_zaim_idrissi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4800" y="1737360"/>
            <a:ext cx="731520" cy="731520"/>
          </a:xfrm>
          <a:prstGeom prst="rect">
            <a:avLst/>
          </a:prstGeom>
        </p:spPr>
      </p:pic>
      <p:sp>
        <p:nvSpPr>
          <p:cNvPr id="1634" name="TextBox 1633"/>
          <p:cNvSpPr txBox="1"/>
          <p:nvPr/>
        </p:nvSpPr>
        <p:spPr>
          <a:xfrm>
            <a:off x="4114800" y="22250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Siham Zaim </a:t>
            </a:r>
            <a:br/>
            <a:r>
              <a:t>Idrissi</a:t>
            </a:r>
            <a:br/>
            <a:r>
              <a:t>Manager</a:t>
            </a:r>
          </a:p>
        </p:txBody>
      </p:sp>
      <p:sp>
        <p:nvSpPr>
          <p:cNvPr id="1635" name="TextBox 1634"/>
          <p:cNvSpPr txBox="1"/>
          <p:nvPr/>
        </p:nvSpPr>
        <p:spPr>
          <a:xfrm>
            <a:off x="4114800" y="20421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36" name="Picture 1635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7680" y="3017520"/>
            <a:ext cx="292608" cy="192505"/>
          </a:xfrm>
          <a:prstGeom prst="rect">
            <a:avLst/>
          </a:prstGeom>
        </p:spPr>
      </p:pic>
      <p:pic>
        <p:nvPicPr>
          <p:cNvPr id="1637" name="Picture 1636" descr="ipp_sophia_nasrallah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108960"/>
            <a:ext cx="731520" cy="731520"/>
          </a:xfrm>
          <a:prstGeom prst="rect">
            <a:avLst/>
          </a:prstGeom>
        </p:spPr>
      </p:pic>
      <p:sp>
        <p:nvSpPr>
          <p:cNvPr id="1638" name="TextBox 1637"/>
          <p:cNvSpPr txBox="1"/>
          <p:nvPr/>
        </p:nvSpPr>
        <p:spPr>
          <a:xfrm>
            <a:off x="457200" y="359664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Sophia </a:t>
            </a:r>
            <a:br/>
            <a:r>
              <a:t>Nasrallah</a:t>
            </a:r>
            <a:br/>
            <a:r>
              <a:t>Graphic</a:t>
            </a:r>
            <a:br/>
            <a:r>
              <a:t>Design Creative Lead</a:t>
            </a:r>
          </a:p>
        </p:txBody>
      </p:sp>
      <p:sp>
        <p:nvSpPr>
          <p:cNvPr id="1639" name="TextBox 1638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0" name="Picture 1639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" y="4389120"/>
            <a:ext cx="292608" cy="192505"/>
          </a:xfrm>
          <a:prstGeom prst="rect">
            <a:avLst/>
          </a:prstGeom>
        </p:spPr>
      </p:pic>
      <p:pic>
        <p:nvPicPr>
          <p:cNvPr id="1641" name="Picture 1640" descr="ipp_ahmed_hesha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2926080"/>
            <a:ext cx="731520" cy="731520"/>
          </a:xfrm>
          <a:prstGeom prst="rect">
            <a:avLst/>
          </a:prstGeom>
        </p:spPr>
      </p:pic>
      <p:sp>
        <p:nvSpPr>
          <p:cNvPr id="1642" name="TextBox 1641"/>
          <p:cNvSpPr txBox="1"/>
          <p:nvPr/>
        </p:nvSpPr>
        <p:spPr>
          <a:xfrm>
            <a:off x="457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Hesham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643" name="TextBox 1642"/>
          <p:cNvSpPr txBox="1"/>
          <p:nvPr/>
        </p:nvSpPr>
        <p:spPr>
          <a:xfrm>
            <a:off x="457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4" name="Picture 164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4206240"/>
            <a:ext cx="292608" cy="192505"/>
          </a:xfrm>
          <a:prstGeom prst="rect">
            <a:avLst/>
          </a:prstGeom>
        </p:spPr>
      </p:pic>
      <p:pic>
        <p:nvPicPr>
          <p:cNvPr id="1645" name="Picture 1644" descr="ipp_aya_abdallah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2926080"/>
            <a:ext cx="731520" cy="731520"/>
          </a:xfrm>
          <a:prstGeom prst="rect">
            <a:avLst/>
          </a:prstGeom>
        </p:spPr>
      </p:pic>
      <p:sp>
        <p:nvSpPr>
          <p:cNvPr id="1646" name="TextBox 1645"/>
          <p:cNvSpPr txBox="1"/>
          <p:nvPr/>
        </p:nvSpPr>
        <p:spPr>
          <a:xfrm>
            <a:off x="1371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Aya </a:t>
            </a:r>
            <a:br/>
            <a:r>
              <a:t>Abdallah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647" name="TextBox 1646"/>
          <p:cNvSpPr txBox="1"/>
          <p:nvPr/>
        </p:nvSpPr>
        <p:spPr>
          <a:xfrm>
            <a:off x="1371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48" name="Picture 1647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4206240"/>
            <a:ext cx="292608" cy="192505"/>
          </a:xfrm>
          <a:prstGeom prst="rect">
            <a:avLst/>
          </a:prstGeom>
        </p:spPr>
      </p:pic>
      <p:pic>
        <p:nvPicPr>
          <p:cNvPr id="1649" name="Picture 1648" descr="ipp_bassant_khal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2926080"/>
            <a:ext cx="731520" cy="731520"/>
          </a:xfrm>
          <a:prstGeom prst="rect">
            <a:avLst/>
          </a:prstGeom>
        </p:spPr>
      </p:pic>
      <p:sp>
        <p:nvSpPr>
          <p:cNvPr id="1650" name="TextBox 1649"/>
          <p:cNvSpPr txBox="1"/>
          <p:nvPr/>
        </p:nvSpPr>
        <p:spPr>
          <a:xfrm>
            <a:off x="2286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Bassant </a:t>
            </a:r>
            <a:br/>
            <a:r>
              <a:t>Khaled</a:t>
            </a:r>
            <a:br/>
            <a:r>
              <a:t>Graphic</a:t>
            </a:r>
            <a:br/>
            <a:r>
              <a:t>Designer - Junior</a:t>
            </a:r>
          </a:p>
        </p:txBody>
      </p:sp>
      <p:sp>
        <p:nvSpPr>
          <p:cNvPr id="1651" name="TextBox 1650"/>
          <p:cNvSpPr txBox="1"/>
          <p:nvPr/>
        </p:nvSpPr>
        <p:spPr>
          <a:xfrm>
            <a:off x="2286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2" name="Picture 1651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0" y="4206240"/>
            <a:ext cx="292608" cy="192505"/>
          </a:xfrm>
          <a:prstGeom prst="rect">
            <a:avLst/>
          </a:prstGeom>
        </p:spPr>
      </p:pic>
      <p:pic>
        <p:nvPicPr>
          <p:cNvPr id="1653" name="Picture 1652" descr="ipp_mariam_ramz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00400" y="2926080"/>
            <a:ext cx="731520" cy="731520"/>
          </a:xfrm>
          <a:prstGeom prst="rect">
            <a:avLst/>
          </a:prstGeom>
        </p:spPr>
      </p:pic>
      <p:sp>
        <p:nvSpPr>
          <p:cNvPr id="1654" name="TextBox 1653"/>
          <p:cNvSpPr txBox="1"/>
          <p:nvPr/>
        </p:nvSpPr>
        <p:spPr>
          <a:xfrm>
            <a:off x="3200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Ramzy</a:t>
            </a:r>
            <a:br/>
            <a:r>
              <a:t>Graphic</a:t>
            </a:r>
            <a:br/>
            <a:r>
              <a:t>Designer - Junior</a:t>
            </a:r>
          </a:p>
        </p:txBody>
      </p:sp>
      <p:sp>
        <p:nvSpPr>
          <p:cNvPr id="1655" name="TextBox 1654"/>
          <p:cNvSpPr txBox="1"/>
          <p:nvPr/>
        </p:nvSpPr>
        <p:spPr>
          <a:xfrm>
            <a:off x="3200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56" name="Picture 165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280" y="4206240"/>
            <a:ext cx="292608" cy="192505"/>
          </a:xfrm>
          <a:prstGeom prst="rect">
            <a:avLst/>
          </a:prstGeom>
        </p:spPr>
      </p:pic>
      <p:pic>
        <p:nvPicPr>
          <p:cNvPr id="1657" name="Picture 1656" descr="ipp_radwa_najjar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2926080"/>
            <a:ext cx="731520" cy="731520"/>
          </a:xfrm>
          <a:prstGeom prst="rect">
            <a:avLst/>
          </a:prstGeom>
        </p:spPr>
      </p:pic>
      <p:sp>
        <p:nvSpPr>
          <p:cNvPr id="1658" name="TextBox 1657"/>
          <p:cNvSpPr txBox="1"/>
          <p:nvPr/>
        </p:nvSpPr>
        <p:spPr>
          <a:xfrm>
            <a:off x="4114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Radwa </a:t>
            </a:r>
            <a:br/>
            <a:r>
              <a:t>Najjar</a:t>
            </a:r>
            <a:br/>
            <a:r>
              <a:t>Graphic</a:t>
            </a:r>
            <a:br/>
            <a:r>
              <a:t>Design Project Coordinator</a:t>
            </a:r>
          </a:p>
        </p:txBody>
      </p:sp>
      <p:sp>
        <p:nvSpPr>
          <p:cNvPr id="1659" name="TextBox 1658"/>
          <p:cNvSpPr txBox="1"/>
          <p:nvPr/>
        </p:nvSpPr>
        <p:spPr>
          <a:xfrm>
            <a:off x="4114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0" name="Picture 1659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680" y="4206240"/>
            <a:ext cx="292608" cy="192505"/>
          </a:xfrm>
          <a:prstGeom prst="rect">
            <a:avLst/>
          </a:prstGeom>
        </p:spPr>
      </p:pic>
      <p:pic>
        <p:nvPicPr>
          <p:cNvPr id="1661" name="Picture 1660" descr="ipp_samia_elkhodary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29200" y="2926080"/>
            <a:ext cx="731520" cy="731520"/>
          </a:xfrm>
          <a:prstGeom prst="rect">
            <a:avLst/>
          </a:prstGeom>
        </p:spPr>
      </p:pic>
      <p:sp>
        <p:nvSpPr>
          <p:cNvPr id="1662" name="TextBox 1661"/>
          <p:cNvSpPr txBox="1"/>
          <p:nvPr/>
        </p:nvSpPr>
        <p:spPr>
          <a:xfrm>
            <a:off x="5029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Samia </a:t>
            </a:r>
            <a:br/>
            <a:r>
              <a:t>Elkhodary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663" name="TextBox 1662"/>
          <p:cNvSpPr txBox="1"/>
          <p:nvPr/>
        </p:nvSpPr>
        <p:spPr>
          <a:xfrm>
            <a:off x="5029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4" name="Picture 1663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080" y="4206240"/>
            <a:ext cx="292608" cy="192505"/>
          </a:xfrm>
          <a:prstGeom prst="rect">
            <a:avLst/>
          </a:prstGeom>
        </p:spPr>
      </p:pic>
      <p:pic>
        <p:nvPicPr>
          <p:cNvPr id="1665" name="Picture 1664" descr="ipp_diana_laura_cisnero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43600" y="2926080"/>
            <a:ext cx="731520" cy="731520"/>
          </a:xfrm>
          <a:prstGeom prst="rect">
            <a:avLst/>
          </a:prstGeom>
        </p:spPr>
      </p:pic>
      <p:sp>
        <p:nvSpPr>
          <p:cNvPr id="1666" name="TextBox 1665"/>
          <p:cNvSpPr txBox="1"/>
          <p:nvPr/>
        </p:nvSpPr>
        <p:spPr>
          <a:xfrm>
            <a:off x="5943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Diana Laura </a:t>
            </a:r>
            <a:br/>
            <a:r>
              <a:t>Cisneros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67" name="TextBox 1666"/>
          <p:cNvSpPr txBox="1"/>
          <p:nvPr/>
        </p:nvSpPr>
        <p:spPr>
          <a:xfrm>
            <a:off x="5943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68" name="Picture 1667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6480" y="4206240"/>
            <a:ext cx="292608" cy="192505"/>
          </a:xfrm>
          <a:prstGeom prst="rect">
            <a:avLst/>
          </a:prstGeom>
        </p:spPr>
      </p:pic>
      <p:pic>
        <p:nvPicPr>
          <p:cNvPr id="1669" name="Picture 1668" descr="ipp_joaquin_castro_caceres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8000" y="2926080"/>
            <a:ext cx="731520" cy="731520"/>
          </a:xfrm>
          <a:prstGeom prst="rect">
            <a:avLst/>
          </a:prstGeom>
        </p:spPr>
      </p:pic>
      <p:sp>
        <p:nvSpPr>
          <p:cNvPr id="1670" name="TextBox 1669"/>
          <p:cNvSpPr txBox="1"/>
          <p:nvPr/>
        </p:nvSpPr>
        <p:spPr>
          <a:xfrm>
            <a:off x="68580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Joaquin </a:t>
            </a:r>
            <a:br/>
            <a:r>
              <a:t>Castro Caceres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671" name="TextBox 1670"/>
          <p:cNvSpPr txBox="1"/>
          <p:nvPr/>
        </p:nvSpPr>
        <p:spPr>
          <a:xfrm>
            <a:off x="6858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2" name="Picture 1671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0880" y="4206240"/>
            <a:ext cx="292608" cy="192505"/>
          </a:xfrm>
          <a:prstGeom prst="rect">
            <a:avLst/>
          </a:prstGeom>
        </p:spPr>
      </p:pic>
      <p:pic>
        <p:nvPicPr>
          <p:cNvPr id="1673" name="Picture 1672" descr="ipp_karla_jamileth_martínez_cancino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2926080"/>
            <a:ext cx="731520" cy="731520"/>
          </a:xfrm>
          <a:prstGeom prst="rect">
            <a:avLst/>
          </a:prstGeom>
        </p:spPr>
      </p:pic>
      <p:sp>
        <p:nvSpPr>
          <p:cNvPr id="1674" name="TextBox 1673"/>
          <p:cNvSpPr txBox="1"/>
          <p:nvPr/>
        </p:nvSpPr>
        <p:spPr>
          <a:xfrm>
            <a:off x="77724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Karla Jamileth </a:t>
            </a:r>
            <a:br/>
            <a:r>
              <a:t>Martínez Cancino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75" name="TextBox 1674"/>
          <p:cNvSpPr txBox="1"/>
          <p:nvPr/>
        </p:nvSpPr>
        <p:spPr>
          <a:xfrm>
            <a:off x="7772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76" name="Picture 1675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5280" y="4206240"/>
            <a:ext cx="292608" cy="192505"/>
          </a:xfrm>
          <a:prstGeom prst="rect">
            <a:avLst/>
          </a:prstGeom>
        </p:spPr>
      </p:pic>
      <p:pic>
        <p:nvPicPr>
          <p:cNvPr id="1677" name="Picture 1676" descr="ipp_shania_karen_ruiz_gómez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86800" y="2926080"/>
            <a:ext cx="731520" cy="731520"/>
          </a:xfrm>
          <a:prstGeom prst="rect">
            <a:avLst/>
          </a:prstGeom>
        </p:spPr>
      </p:pic>
      <p:sp>
        <p:nvSpPr>
          <p:cNvPr id="1678" name="TextBox 1677"/>
          <p:cNvSpPr txBox="1"/>
          <p:nvPr/>
        </p:nvSpPr>
        <p:spPr>
          <a:xfrm>
            <a:off x="86868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Shania Karen </a:t>
            </a:r>
            <a:br/>
            <a:r>
              <a:t>Ruiz Gómez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79" name="TextBox 1678"/>
          <p:cNvSpPr txBox="1"/>
          <p:nvPr/>
        </p:nvSpPr>
        <p:spPr>
          <a:xfrm>
            <a:off x="8686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80" name="Picture 1679" descr="Mexico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9680" y="4206240"/>
            <a:ext cx="292608" cy="192505"/>
          </a:xfrm>
          <a:prstGeom prst="rect">
            <a:avLst/>
          </a:prstGeom>
        </p:spPr>
      </p:pic>
      <p:pic>
        <p:nvPicPr>
          <p:cNvPr id="1681" name="Picture 1680" descr="ipp_abdellah_badis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01200" y="2926080"/>
            <a:ext cx="731520" cy="731520"/>
          </a:xfrm>
          <a:prstGeom prst="rect">
            <a:avLst/>
          </a:prstGeom>
        </p:spPr>
      </p:pic>
      <p:sp>
        <p:nvSpPr>
          <p:cNvPr id="1682" name="TextBox 1681"/>
          <p:cNvSpPr txBox="1"/>
          <p:nvPr/>
        </p:nvSpPr>
        <p:spPr>
          <a:xfrm>
            <a:off x="96012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 </a:t>
            </a:r>
            <a:br/>
            <a:r>
              <a:t>Abdellah Badis</a:t>
            </a:r>
            <a:br/>
            <a:r>
              <a:t>Graphic</a:t>
            </a:r>
            <a:br/>
            <a:r>
              <a:t>Designer - Junior</a:t>
            </a:r>
          </a:p>
        </p:txBody>
      </p:sp>
      <p:sp>
        <p:nvSpPr>
          <p:cNvPr id="1683" name="TextBox 1682"/>
          <p:cNvSpPr txBox="1"/>
          <p:nvPr/>
        </p:nvSpPr>
        <p:spPr>
          <a:xfrm>
            <a:off x="9601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84" name="Picture 1683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4080" y="4206240"/>
            <a:ext cx="292608" cy="192505"/>
          </a:xfrm>
          <a:prstGeom prst="rect">
            <a:avLst/>
          </a:prstGeom>
        </p:spPr>
      </p:pic>
      <p:pic>
        <p:nvPicPr>
          <p:cNvPr id="1685" name="Picture 1684" descr="ipp_amine_hijaoui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15600" y="2926080"/>
            <a:ext cx="731520" cy="731520"/>
          </a:xfrm>
          <a:prstGeom prst="rect">
            <a:avLst/>
          </a:prstGeom>
        </p:spPr>
      </p:pic>
      <p:sp>
        <p:nvSpPr>
          <p:cNvPr id="1686" name="TextBox 1685"/>
          <p:cNvSpPr txBox="1"/>
          <p:nvPr/>
        </p:nvSpPr>
        <p:spPr>
          <a:xfrm>
            <a:off x="10515600" y="34137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Amine </a:t>
            </a:r>
            <a:br/>
            <a:r>
              <a:t>Hijaoui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87" name="TextBox 1686"/>
          <p:cNvSpPr txBox="1"/>
          <p:nvPr/>
        </p:nvSpPr>
        <p:spPr>
          <a:xfrm>
            <a:off x="10515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88" name="Picture 1687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8480" y="4206240"/>
            <a:ext cx="292608" cy="192505"/>
          </a:xfrm>
          <a:prstGeom prst="rect">
            <a:avLst/>
          </a:prstGeom>
        </p:spPr>
      </p:pic>
      <p:pic>
        <p:nvPicPr>
          <p:cNvPr id="1689" name="Picture 1688" descr="ipp_fatima_zahra_moussali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7200" y="4297680"/>
            <a:ext cx="731520" cy="731520"/>
          </a:xfrm>
          <a:prstGeom prst="rect">
            <a:avLst/>
          </a:prstGeom>
        </p:spPr>
      </p:pic>
      <p:sp>
        <p:nvSpPr>
          <p:cNvPr id="1690" name="TextBox 1689"/>
          <p:cNvSpPr txBox="1"/>
          <p:nvPr/>
        </p:nvSpPr>
        <p:spPr>
          <a:xfrm>
            <a:off x="457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Fatima </a:t>
            </a:r>
            <a:br/>
            <a:r>
              <a:t>Zahra Moussali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91" name="TextBox 1690"/>
          <p:cNvSpPr txBox="1"/>
          <p:nvPr/>
        </p:nvSpPr>
        <p:spPr>
          <a:xfrm>
            <a:off x="457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2" name="Picture 169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" y="5577840"/>
            <a:ext cx="292608" cy="192505"/>
          </a:xfrm>
          <a:prstGeom prst="rect">
            <a:avLst/>
          </a:prstGeom>
        </p:spPr>
      </p:pic>
      <p:pic>
        <p:nvPicPr>
          <p:cNvPr id="1693" name="Picture 1692" descr="ipp_ikram_imakbouben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71600" y="4297680"/>
            <a:ext cx="731520" cy="731520"/>
          </a:xfrm>
          <a:prstGeom prst="rect">
            <a:avLst/>
          </a:prstGeom>
        </p:spPr>
      </p:pic>
      <p:sp>
        <p:nvSpPr>
          <p:cNvPr id="1694" name="TextBox 1693"/>
          <p:cNvSpPr txBox="1"/>
          <p:nvPr/>
        </p:nvSpPr>
        <p:spPr>
          <a:xfrm>
            <a:off x="1371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Ikram </a:t>
            </a:r>
            <a:br/>
            <a:r>
              <a:t>IMAKBOUBEN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95" name="TextBox 1694"/>
          <p:cNvSpPr txBox="1"/>
          <p:nvPr/>
        </p:nvSpPr>
        <p:spPr>
          <a:xfrm>
            <a:off x="1371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6" name="Picture 1695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480" y="5577840"/>
            <a:ext cx="292608" cy="192505"/>
          </a:xfrm>
          <a:prstGeom prst="rect">
            <a:avLst/>
          </a:prstGeom>
        </p:spPr>
      </p:pic>
      <p:pic>
        <p:nvPicPr>
          <p:cNvPr id="1697" name="Picture 1696" descr="ipp_imane_zouba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86000" y="4297680"/>
            <a:ext cx="731520" cy="731520"/>
          </a:xfrm>
          <a:prstGeom prst="rect">
            <a:avLst/>
          </a:prstGeom>
        </p:spPr>
      </p:pic>
      <p:sp>
        <p:nvSpPr>
          <p:cNvPr id="1698" name="TextBox 1697"/>
          <p:cNvSpPr txBox="1"/>
          <p:nvPr/>
        </p:nvSpPr>
        <p:spPr>
          <a:xfrm>
            <a:off x="22860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Imane </a:t>
            </a:r>
            <a:br/>
            <a:r>
              <a:t>Zouba</a:t>
            </a:r>
            <a:br/>
            <a:r>
              <a:t>Graphic</a:t>
            </a:r>
            <a:br/>
            <a:r>
              <a:t>Designer</a:t>
            </a:r>
          </a:p>
        </p:txBody>
      </p:sp>
      <p:sp>
        <p:nvSpPr>
          <p:cNvPr id="1699" name="TextBox 1698"/>
          <p:cNvSpPr txBox="1"/>
          <p:nvPr/>
        </p:nvSpPr>
        <p:spPr>
          <a:xfrm>
            <a:off x="22860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0" name="Picture 1699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8880" y="5577840"/>
            <a:ext cx="292608" cy="192505"/>
          </a:xfrm>
          <a:prstGeom prst="rect">
            <a:avLst/>
          </a:prstGeom>
        </p:spPr>
      </p:pic>
      <p:pic>
        <p:nvPicPr>
          <p:cNvPr id="1701" name="Picture 1700" descr="ipp_mohamed_yassine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00400" y="4297680"/>
            <a:ext cx="731520" cy="731520"/>
          </a:xfrm>
          <a:prstGeom prst="rect">
            <a:avLst/>
          </a:prstGeom>
        </p:spPr>
      </p:pic>
      <p:sp>
        <p:nvSpPr>
          <p:cNvPr id="1702" name="TextBox 1701"/>
          <p:cNvSpPr txBox="1"/>
          <p:nvPr/>
        </p:nvSpPr>
        <p:spPr>
          <a:xfrm>
            <a:off x="32004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Yassine</a:t>
            </a:r>
            <a:br/>
            <a:r>
              <a:t>Graphic</a:t>
            </a:r>
            <a:br/>
            <a:r>
              <a:t>Designer - Junior</a:t>
            </a:r>
          </a:p>
        </p:txBody>
      </p:sp>
      <p:sp>
        <p:nvSpPr>
          <p:cNvPr id="1703" name="TextBox 1702"/>
          <p:cNvSpPr txBox="1"/>
          <p:nvPr/>
        </p:nvSpPr>
        <p:spPr>
          <a:xfrm>
            <a:off x="32004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4" name="Picture 1703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3280" y="5577840"/>
            <a:ext cx="292608" cy="192505"/>
          </a:xfrm>
          <a:prstGeom prst="rect">
            <a:avLst/>
          </a:prstGeom>
        </p:spPr>
      </p:pic>
      <p:pic>
        <p:nvPicPr>
          <p:cNvPr id="1705" name="Picture 1704" descr="ipp_othmane_senhadji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114800" y="4297680"/>
            <a:ext cx="731520" cy="731520"/>
          </a:xfrm>
          <a:prstGeom prst="rect">
            <a:avLst/>
          </a:prstGeom>
        </p:spPr>
      </p:pic>
      <p:sp>
        <p:nvSpPr>
          <p:cNvPr id="1706" name="TextBox 1705"/>
          <p:cNvSpPr txBox="1"/>
          <p:nvPr/>
        </p:nvSpPr>
        <p:spPr>
          <a:xfrm>
            <a:off x="41148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Othmane </a:t>
            </a:r>
            <a:br/>
            <a:r>
              <a:t>Senhadji</a:t>
            </a:r>
            <a:br/>
            <a:r>
              <a:t>Graphic</a:t>
            </a:r>
            <a:br/>
            <a:r>
              <a:t>Design Specialist</a:t>
            </a:r>
          </a:p>
        </p:txBody>
      </p:sp>
      <p:sp>
        <p:nvSpPr>
          <p:cNvPr id="1707" name="TextBox 1706"/>
          <p:cNvSpPr txBox="1"/>
          <p:nvPr/>
        </p:nvSpPr>
        <p:spPr>
          <a:xfrm>
            <a:off x="41148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8" name="Picture 1707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7680" y="5577840"/>
            <a:ext cx="292608" cy="192505"/>
          </a:xfrm>
          <a:prstGeom prst="rect">
            <a:avLst/>
          </a:prstGeom>
        </p:spPr>
      </p:pic>
      <p:pic>
        <p:nvPicPr>
          <p:cNvPr id="1709" name="Picture 1708" descr="ipp_youssef_boudaka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29200" y="4297680"/>
            <a:ext cx="731520" cy="731520"/>
          </a:xfrm>
          <a:prstGeom prst="rect">
            <a:avLst/>
          </a:prstGeom>
        </p:spPr>
      </p:pic>
      <p:sp>
        <p:nvSpPr>
          <p:cNvPr id="1710" name="TextBox 1709"/>
          <p:cNvSpPr txBox="1"/>
          <p:nvPr/>
        </p:nvSpPr>
        <p:spPr>
          <a:xfrm>
            <a:off x="5029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Youssef </a:t>
            </a:r>
            <a:br/>
            <a:r>
              <a:t>Boudaka</a:t>
            </a:r>
            <a:br/>
            <a:r>
              <a:t>Graphic</a:t>
            </a:r>
            <a:br/>
            <a:r>
              <a:t>Designer Senior</a:t>
            </a:r>
          </a:p>
        </p:txBody>
      </p:sp>
      <p:sp>
        <p:nvSpPr>
          <p:cNvPr id="1711" name="TextBox 1710"/>
          <p:cNvSpPr txBox="1"/>
          <p:nvPr/>
        </p:nvSpPr>
        <p:spPr>
          <a:xfrm>
            <a:off x="5029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12" name="Picture 17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2080" y="5577840"/>
            <a:ext cx="292608" cy="1925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874BBDB-9C02-A381-A3C8-A3524993B5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4324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1" name="Google Shape;1681;g2017e917d32_0_20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 Data Analytics Team</a:t>
            </a:r>
            <a:endParaRPr dirty="0"/>
          </a:p>
        </p:txBody>
      </p:sp>
      <p:sp>
        <p:nvSpPr>
          <p:cNvPr id="1682" name="Google Shape;1682;g2017e917d32_0_204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  <p:pic>
        <p:nvPicPr>
          <p:cNvPr id="1683" name="Picture 1682" descr="ipp_ahmed_sing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371600"/>
            <a:ext cx="731520" cy="731520"/>
          </a:xfrm>
          <a:prstGeom prst="rect">
            <a:avLst/>
          </a:prstGeom>
        </p:spPr>
      </p:pic>
      <p:sp>
        <p:nvSpPr>
          <p:cNvPr id="1684" name="TextBox 1683"/>
          <p:cNvSpPr txBox="1"/>
          <p:nvPr/>
        </p:nvSpPr>
        <p:spPr>
          <a:xfrm>
            <a:off x="3657600" y="1859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Ahmed </a:t>
            </a:r>
            <a:br/>
            <a:r>
              <a:t>Singer</a:t>
            </a:r>
            <a:br/>
            <a:r>
              <a:t>Data</a:t>
            </a:r>
            <a:br/>
            <a:r>
              <a:t>Science Manager</a:t>
            </a:r>
          </a:p>
        </p:txBody>
      </p:sp>
      <p:sp>
        <p:nvSpPr>
          <p:cNvPr id="1685" name="TextBox 1684"/>
          <p:cNvSpPr txBox="1"/>
          <p:nvPr/>
        </p:nvSpPr>
        <p:spPr>
          <a:xfrm>
            <a:off x="3657600" y="1676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86" name="Picture 1685" descr="Egy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480" y="2651760"/>
            <a:ext cx="292608" cy="192505"/>
          </a:xfrm>
          <a:prstGeom prst="rect">
            <a:avLst/>
          </a:prstGeom>
        </p:spPr>
      </p:pic>
      <p:pic>
        <p:nvPicPr>
          <p:cNvPr id="1687" name="Picture 1686" descr="ipp_hadia_ibnabdeljali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371600"/>
            <a:ext cx="731520" cy="731520"/>
          </a:xfrm>
          <a:prstGeom prst="rect">
            <a:avLst/>
          </a:prstGeom>
        </p:spPr>
      </p:pic>
      <p:sp>
        <p:nvSpPr>
          <p:cNvPr id="1688" name="TextBox 1687"/>
          <p:cNvSpPr txBox="1"/>
          <p:nvPr/>
        </p:nvSpPr>
        <p:spPr>
          <a:xfrm>
            <a:off x="4572000" y="1859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Hadia </a:t>
            </a:r>
            <a:br/>
            <a:r>
              <a:t>Ibnabdeljalil</a:t>
            </a:r>
            <a:br/>
            <a:r>
              <a:t>Head</a:t>
            </a:r>
            <a:br/>
            <a:r>
              <a:t>of Data Analytics Services</a:t>
            </a:r>
          </a:p>
        </p:txBody>
      </p:sp>
      <p:sp>
        <p:nvSpPr>
          <p:cNvPr id="1689" name="TextBox 1688"/>
          <p:cNvSpPr txBox="1"/>
          <p:nvPr/>
        </p:nvSpPr>
        <p:spPr>
          <a:xfrm>
            <a:off x="4572000" y="1676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0" name="Picture 168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880" y="2651760"/>
            <a:ext cx="292608" cy="192505"/>
          </a:xfrm>
          <a:prstGeom prst="rect">
            <a:avLst/>
          </a:prstGeom>
        </p:spPr>
      </p:pic>
      <p:pic>
        <p:nvPicPr>
          <p:cNvPr id="1691" name="Picture 1690" descr="ipp_brahim_alami_hassan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2743200"/>
            <a:ext cx="731520" cy="731520"/>
          </a:xfrm>
          <a:prstGeom prst="rect">
            <a:avLst/>
          </a:prstGeom>
        </p:spPr>
      </p:pic>
      <p:sp>
        <p:nvSpPr>
          <p:cNvPr id="1692" name="TextBox 1691"/>
          <p:cNvSpPr txBox="1"/>
          <p:nvPr/>
        </p:nvSpPr>
        <p:spPr>
          <a:xfrm>
            <a:off x="13716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Brahim </a:t>
            </a:r>
            <a:br/>
            <a:r>
              <a:t>Alami Hassani</a:t>
            </a:r>
            <a:br/>
            <a:r>
              <a:t>Data</a:t>
            </a:r>
            <a:br/>
            <a:r>
              <a:t>Scientist - Senior 1</a:t>
            </a:r>
          </a:p>
        </p:txBody>
      </p:sp>
      <p:sp>
        <p:nvSpPr>
          <p:cNvPr id="1693" name="TextBox 1692"/>
          <p:cNvSpPr txBox="1"/>
          <p:nvPr/>
        </p:nvSpPr>
        <p:spPr>
          <a:xfrm>
            <a:off x="13716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4" name="Picture 1693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" y="4023360"/>
            <a:ext cx="292608" cy="192505"/>
          </a:xfrm>
          <a:prstGeom prst="rect">
            <a:avLst/>
          </a:prstGeom>
        </p:spPr>
      </p:pic>
      <p:pic>
        <p:nvPicPr>
          <p:cNvPr id="1695" name="Picture 1694" descr="ipp_khaoula_qassibi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2743200"/>
            <a:ext cx="731520" cy="731520"/>
          </a:xfrm>
          <a:prstGeom prst="rect">
            <a:avLst/>
          </a:prstGeom>
        </p:spPr>
      </p:pic>
      <p:sp>
        <p:nvSpPr>
          <p:cNvPr id="1696" name="TextBox 1695"/>
          <p:cNvSpPr txBox="1"/>
          <p:nvPr/>
        </p:nvSpPr>
        <p:spPr>
          <a:xfrm>
            <a:off x="22860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Khaoula </a:t>
            </a:r>
            <a:br/>
            <a:r>
              <a:t>Qassibi</a:t>
            </a:r>
            <a:br/>
            <a:r>
              <a:t>Data Analyst 1</a:t>
            </a:r>
          </a:p>
        </p:txBody>
      </p:sp>
      <p:sp>
        <p:nvSpPr>
          <p:cNvPr id="1697" name="TextBox 1696"/>
          <p:cNvSpPr txBox="1"/>
          <p:nvPr/>
        </p:nvSpPr>
        <p:spPr>
          <a:xfrm>
            <a:off x="22860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698" name="Picture 1697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8880" y="4023360"/>
            <a:ext cx="292608" cy="192505"/>
          </a:xfrm>
          <a:prstGeom prst="rect">
            <a:avLst/>
          </a:prstGeom>
        </p:spPr>
      </p:pic>
      <p:pic>
        <p:nvPicPr>
          <p:cNvPr id="1699" name="Picture 1698" descr="ipp_mohamed_amine_lahouani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2743200"/>
            <a:ext cx="731520" cy="731520"/>
          </a:xfrm>
          <a:prstGeom prst="rect">
            <a:avLst/>
          </a:prstGeom>
        </p:spPr>
      </p:pic>
      <p:sp>
        <p:nvSpPr>
          <p:cNvPr id="1700" name="TextBox 1699"/>
          <p:cNvSpPr txBox="1"/>
          <p:nvPr/>
        </p:nvSpPr>
        <p:spPr>
          <a:xfrm>
            <a:off x="32004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Amine Lahouani</a:t>
            </a:r>
            <a:br/>
            <a:r>
              <a:t>Data</a:t>
            </a:r>
            <a:br/>
            <a:r>
              <a:t>Scientist - Senior 2</a:t>
            </a:r>
          </a:p>
        </p:txBody>
      </p:sp>
      <p:sp>
        <p:nvSpPr>
          <p:cNvPr id="1701" name="TextBox 1700"/>
          <p:cNvSpPr txBox="1"/>
          <p:nvPr/>
        </p:nvSpPr>
        <p:spPr>
          <a:xfrm>
            <a:off x="32004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2" name="Picture 1701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3280" y="4023360"/>
            <a:ext cx="292608" cy="192505"/>
          </a:xfrm>
          <a:prstGeom prst="rect">
            <a:avLst/>
          </a:prstGeom>
        </p:spPr>
      </p:pic>
      <p:pic>
        <p:nvPicPr>
          <p:cNvPr id="1703" name="Picture 1702" descr="ipp_youssef_moutaouakkil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4800" y="2743200"/>
            <a:ext cx="731520" cy="731520"/>
          </a:xfrm>
          <a:prstGeom prst="rect">
            <a:avLst/>
          </a:prstGeom>
        </p:spPr>
      </p:pic>
      <p:sp>
        <p:nvSpPr>
          <p:cNvPr id="1704" name="TextBox 1703"/>
          <p:cNvSpPr txBox="1"/>
          <p:nvPr/>
        </p:nvSpPr>
        <p:spPr>
          <a:xfrm>
            <a:off x="41148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Youssef </a:t>
            </a:r>
            <a:br/>
            <a:r>
              <a:t>Moutaouakkil</a:t>
            </a:r>
            <a:br/>
            <a:r>
              <a:t>Data</a:t>
            </a:r>
            <a:br/>
            <a:r>
              <a:t>Scientist 1</a:t>
            </a:r>
          </a:p>
        </p:txBody>
      </p:sp>
      <p:sp>
        <p:nvSpPr>
          <p:cNvPr id="1705" name="TextBox 1704"/>
          <p:cNvSpPr txBox="1"/>
          <p:nvPr/>
        </p:nvSpPr>
        <p:spPr>
          <a:xfrm>
            <a:off x="41148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1706" name="Picture 1705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680" y="4023360"/>
            <a:ext cx="292608" cy="192505"/>
          </a:xfrm>
          <a:prstGeom prst="rect">
            <a:avLst/>
          </a:prstGeom>
        </p:spPr>
      </p:pic>
      <p:pic>
        <p:nvPicPr>
          <p:cNvPr id="1707" name="Picture 1706" descr="ipp_oludayo_oluwaseun_abas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2743200"/>
            <a:ext cx="731520" cy="731520"/>
          </a:xfrm>
          <a:prstGeom prst="rect">
            <a:avLst/>
          </a:prstGeom>
        </p:spPr>
      </p:pic>
      <p:sp>
        <p:nvSpPr>
          <p:cNvPr id="1708" name="TextBox 1707"/>
          <p:cNvSpPr txBox="1"/>
          <p:nvPr/>
        </p:nvSpPr>
        <p:spPr>
          <a:xfrm>
            <a:off x="5029200" y="32308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Oludayo </a:t>
            </a:r>
            <a:br/>
            <a:r>
              <a:t>Oluwaseun Abass</a:t>
            </a:r>
            <a:br/>
            <a:r>
              <a:t>Data</a:t>
            </a:r>
            <a:br/>
            <a:r>
              <a:t>Scientist - Senior 1</a:t>
            </a:r>
          </a:p>
        </p:txBody>
      </p:sp>
      <p:sp>
        <p:nvSpPr>
          <p:cNvPr id="1709" name="TextBox 1708"/>
          <p:cNvSpPr txBox="1"/>
          <p:nvPr/>
        </p:nvSpPr>
        <p:spPr>
          <a:xfrm>
            <a:off x="5029200" y="30480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Remote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" descr="A picture containing bed, man, white, c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8"/>
            <a:ext cx="3478534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"/>
          <p:cNvSpPr/>
          <p:nvPr/>
        </p:nvSpPr>
        <p:spPr>
          <a:xfrm>
            <a:off x="0" y="-1"/>
            <a:ext cx="3478533" cy="6857999"/>
          </a:xfrm>
          <a:prstGeom prst="rect">
            <a:avLst/>
          </a:prstGeom>
          <a:gradFill>
            <a:gsLst>
              <a:gs pos="0">
                <a:srgbClr val="062379"/>
              </a:gs>
              <a:gs pos="55000">
                <a:srgbClr val="385ED2"/>
              </a:gs>
              <a:gs pos="76000">
                <a:srgbClr val="4873F5">
                  <a:alpha val="81960"/>
                </a:srgbClr>
              </a:gs>
              <a:gs pos="100000">
                <a:srgbClr val="43E1D3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3795450" y="1606635"/>
            <a:ext cx="2050990" cy="11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7" marR="0" lvl="1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Research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 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Translation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10155764" y="1606635"/>
            <a:ext cx="1485071" cy="142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8" marR="0" lvl="1" indent="-1793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Capital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8" marR="0" lvl="1" indent="-1793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9387" marR="0" lvl="1" indent="-1793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7" marR="0" lvl="1" indent="-1793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 Admin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9387" marR="0" lvl="1" indent="-1793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"/>
          <p:cNvSpPr txBox="1"/>
          <p:nvPr/>
        </p:nvSpPr>
        <p:spPr>
          <a:xfrm>
            <a:off x="12062097" y="1179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7575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3"/>
          <p:cNvGrpSpPr/>
          <p:nvPr/>
        </p:nvGrpSpPr>
        <p:grpSpPr>
          <a:xfrm>
            <a:off x="5916000" y="1485340"/>
            <a:ext cx="4023265" cy="3766024"/>
            <a:chOff x="6838838" y="2506636"/>
            <a:chExt cx="3580348" cy="3351426"/>
          </a:xfrm>
        </p:grpSpPr>
        <p:sp>
          <p:nvSpPr>
            <p:cNvPr id="356" name="Google Shape;356;p3"/>
            <p:cNvSpPr/>
            <p:nvPr/>
          </p:nvSpPr>
          <p:spPr>
            <a:xfrm rot="10800000">
              <a:off x="8628979" y="2506918"/>
              <a:ext cx="1790207" cy="1875438"/>
            </a:xfrm>
            <a:custGeom>
              <a:avLst/>
              <a:gdLst/>
              <a:ahLst/>
              <a:cxnLst/>
              <a:rect l="l" t="t" r="r" b="b"/>
              <a:pathLst>
                <a:path w="1969988" h="2063779" extrusionOk="0">
                  <a:moveTo>
                    <a:pt x="1969933" y="600391"/>
                  </a:moveTo>
                  <a:cubicBezTo>
                    <a:pt x="1943198" y="542426"/>
                    <a:pt x="1911292" y="487320"/>
                    <a:pt x="1874765" y="435789"/>
                  </a:cubicBezTo>
                  <a:cubicBezTo>
                    <a:pt x="1705057" y="196446"/>
                    <a:pt x="1435834" y="32613"/>
                    <a:pt x="1127444" y="4400"/>
                  </a:cubicBezTo>
                  <a:cubicBezTo>
                    <a:pt x="1096088" y="1540"/>
                    <a:pt x="1064292" y="0"/>
                    <a:pt x="1032166" y="0"/>
                  </a:cubicBezTo>
                  <a:cubicBezTo>
                    <a:pt x="462145" y="0"/>
                    <a:pt x="0" y="461966"/>
                    <a:pt x="0" y="1031890"/>
                  </a:cubicBezTo>
                  <a:cubicBezTo>
                    <a:pt x="0" y="1601758"/>
                    <a:pt x="462090" y="2063780"/>
                    <a:pt x="1032166" y="2063780"/>
                  </a:cubicBezTo>
                  <a:cubicBezTo>
                    <a:pt x="1448102" y="2063780"/>
                    <a:pt x="1806552" y="1817783"/>
                    <a:pt x="1969988" y="1463333"/>
                  </a:cubicBezTo>
                  <a:cubicBezTo>
                    <a:pt x="1840108" y="1182139"/>
                    <a:pt x="1847424" y="867067"/>
                    <a:pt x="1969933" y="600391"/>
                  </a:cubicBezTo>
                  <a:close/>
                </a:path>
              </a:pathLst>
            </a:custGeom>
            <a:solidFill>
              <a:srgbClr val="66D5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 rot="10800000">
              <a:off x="8663923" y="2572539"/>
              <a:ext cx="1689625" cy="1744098"/>
            </a:xfrm>
            <a:custGeom>
              <a:avLst/>
              <a:gdLst/>
              <a:ahLst/>
              <a:cxnLst/>
              <a:rect l="l" t="t" r="r" b="b"/>
              <a:pathLst>
                <a:path w="1859306" h="1919249" extrusionOk="0">
                  <a:moveTo>
                    <a:pt x="1859307" y="624094"/>
                  </a:moveTo>
                  <a:cubicBezTo>
                    <a:pt x="1723210" y="259636"/>
                    <a:pt x="1371912" y="0"/>
                    <a:pt x="959882" y="0"/>
                  </a:cubicBezTo>
                  <a:cubicBezTo>
                    <a:pt x="429744" y="0"/>
                    <a:pt x="0" y="429629"/>
                    <a:pt x="0" y="959625"/>
                  </a:cubicBezTo>
                  <a:cubicBezTo>
                    <a:pt x="0" y="1489621"/>
                    <a:pt x="429744" y="1919250"/>
                    <a:pt x="959882" y="1919250"/>
                  </a:cubicBezTo>
                  <a:cubicBezTo>
                    <a:pt x="1371912" y="1919250"/>
                    <a:pt x="1723155" y="1659669"/>
                    <a:pt x="1859307" y="1295266"/>
                  </a:cubicBezTo>
                  <a:cubicBezTo>
                    <a:pt x="1782732" y="1073687"/>
                    <a:pt x="1786087" y="837424"/>
                    <a:pt x="1859307" y="624094"/>
                  </a:cubicBezTo>
                  <a:close/>
                </a:path>
              </a:pathLst>
            </a:custGeom>
            <a:gradFill>
              <a:gsLst>
                <a:gs pos="0">
                  <a:srgbClr val="CCF1FF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 rot="10800000">
              <a:off x="6838838" y="2506636"/>
              <a:ext cx="1876150" cy="1875729"/>
            </a:xfrm>
            <a:custGeom>
              <a:avLst/>
              <a:gdLst/>
              <a:ahLst/>
              <a:cxnLst/>
              <a:rect l="l" t="t" r="r" b="b"/>
              <a:pathLst>
                <a:path w="2064561" h="2064099" extrusionOk="0">
                  <a:moveTo>
                    <a:pt x="1926116" y="516036"/>
                  </a:moveTo>
                  <a:cubicBezTo>
                    <a:pt x="1718176" y="155977"/>
                    <a:pt x="1325950" y="-31339"/>
                    <a:pt x="937354" y="4298"/>
                  </a:cubicBezTo>
                  <a:cubicBezTo>
                    <a:pt x="853903" y="122430"/>
                    <a:pt x="744156" y="224832"/>
                    <a:pt x="610646" y="301937"/>
                  </a:cubicBezTo>
                  <a:cubicBezTo>
                    <a:pt x="477135" y="378986"/>
                    <a:pt x="333556" y="422763"/>
                    <a:pt x="189483" y="436017"/>
                  </a:cubicBezTo>
                  <a:cubicBezTo>
                    <a:pt x="152682" y="488043"/>
                    <a:pt x="120995" y="543149"/>
                    <a:pt x="94645" y="600510"/>
                  </a:cubicBezTo>
                  <a:cubicBezTo>
                    <a:pt x="-27864" y="867185"/>
                    <a:pt x="-35180" y="1182202"/>
                    <a:pt x="94645" y="1463397"/>
                  </a:cubicBezTo>
                  <a:cubicBezTo>
                    <a:pt x="107848" y="1491940"/>
                    <a:pt x="122371" y="1520208"/>
                    <a:pt x="138379" y="1547981"/>
                  </a:cubicBezTo>
                  <a:cubicBezTo>
                    <a:pt x="423389" y="2041515"/>
                    <a:pt x="1054637" y="2210627"/>
                    <a:pt x="1548358" y="1925693"/>
                  </a:cubicBezTo>
                  <a:cubicBezTo>
                    <a:pt x="2041969" y="1640649"/>
                    <a:pt x="2211127" y="1009570"/>
                    <a:pt x="1926116" y="516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 rot="10800000">
              <a:off x="6904509" y="2572339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905916" y="0"/>
                    <a:pt x="852886" y="4730"/>
                    <a:pt x="801176" y="13309"/>
                  </a:cubicBezTo>
                  <a:cubicBezTo>
                    <a:pt x="728122" y="97288"/>
                    <a:pt x="640215" y="170873"/>
                    <a:pt x="538390" y="229663"/>
                  </a:cubicBezTo>
                  <a:cubicBezTo>
                    <a:pt x="436510" y="288454"/>
                    <a:pt x="328744" y="327831"/>
                    <a:pt x="219383" y="349115"/>
                  </a:cubicBezTo>
                  <a:cubicBezTo>
                    <a:pt x="82351" y="515038"/>
                    <a:pt x="0" y="727817"/>
                    <a:pt x="0" y="959790"/>
                  </a:cubicBezTo>
                  <a:cubicBezTo>
                    <a:pt x="0" y="1489842"/>
                    <a:pt x="429799" y="1919580"/>
                    <a:pt x="960047" y="1919580"/>
                  </a:cubicBezTo>
                  <a:cubicBezTo>
                    <a:pt x="1490295" y="1919580"/>
                    <a:pt x="1920093" y="1489897"/>
                    <a:pt x="1920093" y="959790"/>
                  </a:cubicBezTo>
                  <a:cubicBezTo>
                    <a:pt x="1920093" y="429684"/>
                    <a:pt x="1490240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 rot="10800000">
              <a:off x="7691020" y="3982296"/>
              <a:ext cx="1876212" cy="1875766"/>
            </a:xfrm>
            <a:custGeom>
              <a:avLst/>
              <a:gdLst/>
              <a:ahLst/>
              <a:cxnLst/>
              <a:rect l="l" t="t" r="r" b="b"/>
              <a:pathLst>
                <a:path w="2064631" h="2064139" extrusionOk="0">
                  <a:moveTo>
                    <a:pt x="937254" y="2059692"/>
                  </a:moveTo>
                  <a:cubicBezTo>
                    <a:pt x="1000131" y="2065576"/>
                    <a:pt x="1063779" y="2065631"/>
                    <a:pt x="1127261" y="2059802"/>
                  </a:cubicBezTo>
                  <a:cubicBezTo>
                    <a:pt x="1271334" y="2046603"/>
                    <a:pt x="1414912" y="2002826"/>
                    <a:pt x="1548423" y="1925722"/>
                  </a:cubicBezTo>
                  <a:cubicBezTo>
                    <a:pt x="1681934" y="1848672"/>
                    <a:pt x="1791680" y="1746215"/>
                    <a:pt x="1875132" y="1628083"/>
                  </a:cubicBezTo>
                  <a:cubicBezTo>
                    <a:pt x="2100291" y="1309437"/>
                    <a:pt x="2134122" y="876178"/>
                    <a:pt x="1926237" y="516119"/>
                  </a:cubicBezTo>
                  <a:cubicBezTo>
                    <a:pt x="1641226" y="22585"/>
                    <a:pt x="1009978" y="-146527"/>
                    <a:pt x="516257" y="138407"/>
                  </a:cubicBezTo>
                  <a:cubicBezTo>
                    <a:pt x="22591" y="423341"/>
                    <a:pt x="-146567" y="1054420"/>
                    <a:pt x="138444" y="1548009"/>
                  </a:cubicBezTo>
                  <a:cubicBezTo>
                    <a:pt x="154507" y="1575782"/>
                    <a:pt x="171725" y="1602510"/>
                    <a:pt x="189879" y="1628193"/>
                  </a:cubicBezTo>
                  <a:cubicBezTo>
                    <a:pt x="498324" y="1656516"/>
                    <a:pt x="767491" y="1820349"/>
                    <a:pt x="937254" y="2059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 rot="10800000">
              <a:off x="7756697" y="4047911"/>
              <a:ext cx="1744865" cy="1744398"/>
            </a:xfrm>
            <a:custGeom>
              <a:avLst/>
              <a:gdLst/>
              <a:ahLst/>
              <a:cxnLst/>
              <a:rect l="l" t="t" r="r" b="b"/>
              <a:pathLst>
                <a:path w="1920093" h="1919580" extrusionOk="0">
                  <a:moveTo>
                    <a:pt x="960047" y="0"/>
                  </a:moveTo>
                  <a:cubicBezTo>
                    <a:pt x="429854" y="0"/>
                    <a:pt x="0" y="429684"/>
                    <a:pt x="0" y="959790"/>
                  </a:cubicBezTo>
                  <a:cubicBezTo>
                    <a:pt x="0" y="1191818"/>
                    <a:pt x="82351" y="1404598"/>
                    <a:pt x="219438" y="1570520"/>
                  </a:cubicBezTo>
                  <a:cubicBezTo>
                    <a:pt x="449823" y="1615067"/>
                    <a:pt x="652867" y="1736113"/>
                    <a:pt x="801011" y="1906216"/>
                  </a:cubicBezTo>
                  <a:cubicBezTo>
                    <a:pt x="852776" y="1914850"/>
                    <a:pt x="905861" y="1919580"/>
                    <a:pt x="960047" y="1919580"/>
                  </a:cubicBezTo>
                  <a:cubicBezTo>
                    <a:pt x="1490240" y="1919580"/>
                    <a:pt x="1920093" y="1489841"/>
                    <a:pt x="1920093" y="959790"/>
                  </a:cubicBezTo>
                  <a:cubicBezTo>
                    <a:pt x="1920093" y="429739"/>
                    <a:pt x="1490295" y="0"/>
                    <a:pt x="960047" y="0"/>
                  </a:cubicBezTo>
                  <a:close/>
                </a:path>
              </a:pathLst>
            </a:custGeom>
            <a:gradFill>
              <a:gsLst>
                <a:gs pos="0">
                  <a:srgbClr val="CDD9FC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8074552" y="4631918"/>
              <a:ext cx="1147843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</a:t>
              </a:r>
              <a:b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9185819" y="3155079"/>
              <a:ext cx="609528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7182745" y="3155079"/>
              <a:ext cx="1209697" cy="493009"/>
            </a:xfrm>
            <a:custGeom>
              <a:avLst/>
              <a:gdLst/>
              <a:ahLst/>
              <a:cxnLst/>
              <a:rect l="l" t="t" r="r" b="b"/>
              <a:pathLst>
                <a:path w="4864734" h="247014" extrusionOk="0">
                  <a:moveTo>
                    <a:pt x="0" y="0"/>
                  </a:moveTo>
                  <a:lnTo>
                    <a:pt x="0" y="246888"/>
                  </a:lnTo>
                  <a:lnTo>
                    <a:pt x="4864608" y="246888"/>
                  </a:lnTo>
                  <a:lnTo>
                    <a:pt x="48646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Delivery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Lines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"/>
            <p:cNvSpPr txBox="1"/>
            <p:nvPr/>
          </p:nvSpPr>
          <p:spPr>
            <a:xfrm>
              <a:off x="9869320" y="5262646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57575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3"/>
          <p:cNvSpPr/>
          <p:nvPr/>
        </p:nvSpPr>
        <p:spPr>
          <a:xfrm>
            <a:off x="7129001" y="5441499"/>
            <a:ext cx="19316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387" marR="0" lvl="1" indent="-179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"/>
              <a:buChar char="▪"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Development (sales)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 txBox="1"/>
          <p:nvPr/>
        </p:nvSpPr>
        <p:spPr>
          <a:xfrm>
            <a:off x="533402" y="2514600"/>
            <a:ext cx="2945132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</a:pPr>
            <a:r>
              <a:rPr lang="fr-FR" sz="32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Infomineo teams are split into different service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2BB6A31-2198-3BDE-703D-309C1D36C7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51962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" name="Google Shape;373;p6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553608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/>
              <a:t>Business Development Team</a:t>
            </a:r>
            <a:endParaRPr/>
          </a:p>
        </p:txBody>
      </p:sp>
      <p:sp>
        <p:nvSpPr>
          <p:cNvPr id="374" name="Google Shape;374;p6"/>
          <p:cNvSpPr/>
          <p:nvPr/>
        </p:nvSpPr>
        <p:spPr>
          <a:xfrm>
            <a:off x="8534433" y="1389482"/>
            <a:ext cx="33093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business opportunities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"/>
          <p:cNvSpPr/>
          <p:nvPr/>
        </p:nvSpPr>
        <p:spPr>
          <a:xfrm>
            <a:off x="8534433" y="1913239"/>
            <a:ext cx="3309300" cy="8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key stakeholders &amp; defining the appropriate action plan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"/>
          <p:cNvSpPr/>
          <p:nvPr/>
        </p:nvSpPr>
        <p:spPr>
          <a:xfrm>
            <a:off x="8534433" y="2924307"/>
            <a:ext cx="33093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Coordinating proposals and contracting processes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"/>
          <p:cNvSpPr/>
          <p:nvPr/>
        </p:nvSpPr>
        <p:spPr>
          <a:xfrm>
            <a:off x="8534433" y="3725063"/>
            <a:ext cx="33093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Maintaining an updated 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"/>
          <p:cNvSpPr/>
          <p:nvPr/>
        </p:nvSpPr>
        <p:spPr>
          <a:xfrm>
            <a:off x="8534433" y="4248820"/>
            <a:ext cx="33093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clients with necessary collaterals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"/>
          <p:cNvSpPr/>
          <p:nvPr/>
        </p:nvSpPr>
        <p:spPr>
          <a:xfrm>
            <a:off x="8534432" y="5049574"/>
            <a:ext cx="3480982" cy="553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an Account Management &amp; planning for each key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6"/>
          <p:cNvCxnSpPr/>
          <p:nvPr/>
        </p:nvCxnSpPr>
        <p:spPr>
          <a:xfrm>
            <a:off x="685800" y="1181992"/>
            <a:ext cx="57798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4" name="Google Shape;384;p6"/>
          <p:cNvCxnSpPr/>
          <p:nvPr/>
        </p:nvCxnSpPr>
        <p:spPr>
          <a:xfrm>
            <a:off x="7373788" y="1181992"/>
            <a:ext cx="44751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6"/>
          <p:cNvSpPr/>
          <p:nvPr/>
        </p:nvSpPr>
        <p:spPr>
          <a:xfrm>
            <a:off x="8733562" y="1043493"/>
            <a:ext cx="17556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"/>
          <p:cNvSpPr/>
          <p:nvPr/>
        </p:nvSpPr>
        <p:spPr>
          <a:xfrm>
            <a:off x="2772034" y="1009347"/>
            <a:ext cx="14547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1402336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1929278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2937753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3735916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4262859"/>
            <a:ext cx="259969" cy="25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5442" y="5076520"/>
            <a:ext cx="259969" cy="25996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419" name="Google Shape;419;p6"/>
          <p:cNvSpPr txBox="1"/>
          <p:nvPr/>
        </p:nvSpPr>
        <p:spPr>
          <a:xfrm>
            <a:off x="171095" y="2413373"/>
            <a:ext cx="1589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Senior Vice</a:t>
            </a:r>
            <a:r>
              <a:rPr lang="fr-FR" sz="1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residents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6"/>
          <p:cNvCxnSpPr/>
          <p:nvPr/>
        </p:nvCxnSpPr>
        <p:spPr>
          <a:xfrm>
            <a:off x="1660083" y="2521594"/>
            <a:ext cx="1839301" cy="15596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1" name="Google Shape;421;p6"/>
          <p:cNvSpPr txBox="1"/>
          <p:nvPr/>
        </p:nvSpPr>
        <p:spPr>
          <a:xfrm>
            <a:off x="4497320" y="2403017"/>
            <a:ext cx="158962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Vice</a:t>
            </a:r>
            <a:r>
              <a:rPr lang="fr-FR" sz="1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residents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p6"/>
          <p:cNvCxnSpPr/>
          <p:nvPr/>
        </p:nvCxnSpPr>
        <p:spPr>
          <a:xfrm>
            <a:off x="5709737" y="2495350"/>
            <a:ext cx="2067376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3" name="Google Shape;423;p6"/>
          <p:cNvSpPr txBox="1"/>
          <p:nvPr/>
        </p:nvSpPr>
        <p:spPr>
          <a:xfrm>
            <a:off x="171095" y="3848428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Associate Vice</a:t>
            </a:r>
            <a:r>
              <a:rPr lang="fr-FR" sz="12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residents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6"/>
          <p:cNvCxnSpPr/>
          <p:nvPr/>
        </p:nvCxnSpPr>
        <p:spPr>
          <a:xfrm>
            <a:off x="1895243" y="3952806"/>
            <a:ext cx="1189635" cy="7165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5" name="Google Shape;425;p6"/>
          <p:cNvSpPr txBox="1"/>
          <p:nvPr/>
        </p:nvSpPr>
        <p:spPr>
          <a:xfrm>
            <a:off x="171094" y="5418906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Senior Account Executives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6"/>
          <p:cNvCxnSpPr/>
          <p:nvPr/>
        </p:nvCxnSpPr>
        <p:spPr>
          <a:xfrm>
            <a:off x="1972138" y="5519503"/>
            <a:ext cx="1189635" cy="7165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7" name="Google Shape;427;p6"/>
          <p:cNvSpPr txBox="1"/>
          <p:nvPr/>
        </p:nvSpPr>
        <p:spPr>
          <a:xfrm>
            <a:off x="4516931" y="5418906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Account Executives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6"/>
          <p:cNvCxnSpPr/>
          <p:nvPr/>
        </p:nvCxnSpPr>
        <p:spPr>
          <a:xfrm>
            <a:off x="5849414" y="5527323"/>
            <a:ext cx="1189635" cy="7165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9" name="Google Shape;429;p6"/>
          <p:cNvSpPr txBox="1"/>
          <p:nvPr/>
        </p:nvSpPr>
        <p:spPr>
          <a:xfrm>
            <a:off x="5643079" y="3935894"/>
            <a:ext cx="173070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BD Lead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0" name="Google Shape;430;p6"/>
          <p:cNvCxnSpPr/>
          <p:nvPr/>
        </p:nvCxnSpPr>
        <p:spPr>
          <a:xfrm rot="10800000" flipH="1">
            <a:off x="6414734" y="4029335"/>
            <a:ext cx="1057145" cy="3759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431" name="Picture 430" descr="ipp_matteo_gamber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1371600"/>
            <a:ext cx="640080" cy="640080"/>
          </a:xfrm>
          <a:prstGeom prst="rect">
            <a:avLst/>
          </a:prstGeom>
        </p:spPr>
      </p:pic>
      <p:sp>
        <p:nvSpPr>
          <p:cNvPr id="432" name="TextBox 431"/>
          <p:cNvSpPr txBox="1"/>
          <p:nvPr/>
        </p:nvSpPr>
        <p:spPr>
          <a:xfrm>
            <a:off x="3657600" y="17983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Matteo </a:t>
            </a:r>
            <a:br/>
            <a:r>
              <a:t>Gamberale</a:t>
            </a:r>
            <a:br/>
            <a:r>
              <a:t>Chief</a:t>
            </a:r>
            <a:br/>
            <a:r>
              <a:t>Growth Officer</a:t>
            </a:r>
          </a:p>
        </p:txBody>
      </p:sp>
      <p:sp>
        <p:nvSpPr>
          <p:cNvPr id="433" name="TextBox 432"/>
          <p:cNvSpPr txBox="1"/>
          <p:nvPr/>
        </p:nvSpPr>
        <p:spPr>
          <a:xfrm>
            <a:off x="3657600" y="1676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34" name="Picture 433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620" y="2651760"/>
            <a:ext cx="256032" cy="168442"/>
          </a:xfrm>
          <a:prstGeom prst="rect">
            <a:avLst/>
          </a:prstGeom>
        </p:spPr>
      </p:pic>
      <p:pic>
        <p:nvPicPr>
          <p:cNvPr id="435" name="Picture 434" descr="ipp_dmitry_linkov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743200"/>
            <a:ext cx="640080" cy="640080"/>
          </a:xfrm>
          <a:prstGeom prst="rect">
            <a:avLst/>
          </a:prstGeom>
        </p:spPr>
      </p:pic>
      <p:sp>
        <p:nvSpPr>
          <p:cNvPr id="436" name="TextBox 435"/>
          <p:cNvSpPr txBox="1"/>
          <p:nvPr/>
        </p:nvSpPr>
        <p:spPr>
          <a:xfrm>
            <a:off x="45720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Dmitry </a:t>
            </a:r>
            <a:br/>
            <a:r>
              <a:t>Linkov</a:t>
            </a:r>
          </a:p>
        </p:txBody>
      </p:sp>
      <p:sp>
        <p:nvSpPr>
          <p:cNvPr id="437" name="TextBox 436"/>
          <p:cNvSpPr txBox="1"/>
          <p:nvPr/>
        </p:nvSpPr>
        <p:spPr>
          <a:xfrm>
            <a:off x="45720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38" name="Picture 437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" y="3657600"/>
            <a:ext cx="256032" cy="168442"/>
          </a:xfrm>
          <a:prstGeom prst="rect">
            <a:avLst/>
          </a:prstGeom>
        </p:spPr>
      </p:pic>
      <p:pic>
        <p:nvPicPr>
          <p:cNvPr id="439" name="Picture 438" descr="ipp_keith_van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2743200"/>
            <a:ext cx="640080" cy="640080"/>
          </a:xfrm>
          <a:prstGeom prst="rect">
            <a:avLst/>
          </a:prstGeom>
        </p:spPr>
      </p:pic>
      <p:sp>
        <p:nvSpPr>
          <p:cNvPr id="440" name="TextBox 439"/>
          <p:cNvSpPr txBox="1"/>
          <p:nvPr/>
        </p:nvSpPr>
        <p:spPr>
          <a:xfrm>
            <a:off x="137160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Keith </a:t>
            </a:r>
            <a:br/>
            <a:r>
              <a:t>Vann</a:t>
            </a:r>
          </a:p>
        </p:txBody>
      </p:sp>
      <p:sp>
        <p:nvSpPr>
          <p:cNvPr id="441" name="TextBox 440"/>
          <p:cNvSpPr txBox="1"/>
          <p:nvPr/>
        </p:nvSpPr>
        <p:spPr>
          <a:xfrm>
            <a:off x="137160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42" name="Picture 441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620" y="3657600"/>
            <a:ext cx="256032" cy="168442"/>
          </a:xfrm>
          <a:prstGeom prst="rect">
            <a:avLst/>
          </a:prstGeom>
        </p:spPr>
      </p:pic>
      <p:pic>
        <p:nvPicPr>
          <p:cNvPr id="443" name="Picture 442" descr="ipp_clarissa_confor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0480" y="2743200"/>
            <a:ext cx="640080" cy="640080"/>
          </a:xfrm>
          <a:prstGeom prst="rect">
            <a:avLst/>
          </a:prstGeom>
        </p:spPr>
      </p:pic>
      <p:sp>
        <p:nvSpPr>
          <p:cNvPr id="444" name="TextBox 443"/>
          <p:cNvSpPr txBox="1"/>
          <p:nvPr/>
        </p:nvSpPr>
        <p:spPr>
          <a:xfrm>
            <a:off x="384048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Clarissa </a:t>
            </a:r>
            <a:br/>
            <a:r>
              <a:t>Confort</a:t>
            </a:r>
          </a:p>
        </p:txBody>
      </p:sp>
      <p:sp>
        <p:nvSpPr>
          <p:cNvPr id="445" name="TextBox 444"/>
          <p:cNvSpPr txBox="1"/>
          <p:nvPr/>
        </p:nvSpPr>
        <p:spPr>
          <a:xfrm>
            <a:off x="384048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46" name="Picture 445" descr="Mexi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0500" y="3657600"/>
            <a:ext cx="256032" cy="168442"/>
          </a:xfrm>
          <a:prstGeom prst="rect">
            <a:avLst/>
          </a:prstGeom>
        </p:spPr>
      </p:pic>
      <p:pic>
        <p:nvPicPr>
          <p:cNvPr id="447" name="Picture 446" descr="ipp_ines_benincasa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4880" y="2743200"/>
            <a:ext cx="640080" cy="640080"/>
          </a:xfrm>
          <a:prstGeom prst="rect">
            <a:avLst/>
          </a:prstGeom>
        </p:spPr>
      </p:pic>
      <p:sp>
        <p:nvSpPr>
          <p:cNvPr id="448" name="TextBox 447"/>
          <p:cNvSpPr txBox="1"/>
          <p:nvPr/>
        </p:nvSpPr>
        <p:spPr>
          <a:xfrm>
            <a:off x="475488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Ines </a:t>
            </a:r>
            <a:br/>
            <a:r>
              <a:t>Benincasa</a:t>
            </a:r>
          </a:p>
        </p:txBody>
      </p:sp>
      <p:sp>
        <p:nvSpPr>
          <p:cNvPr id="449" name="TextBox 448"/>
          <p:cNvSpPr txBox="1"/>
          <p:nvPr/>
        </p:nvSpPr>
        <p:spPr>
          <a:xfrm>
            <a:off x="475488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50" name="Picture 449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00" y="3657600"/>
            <a:ext cx="256032" cy="168442"/>
          </a:xfrm>
          <a:prstGeom prst="rect">
            <a:avLst/>
          </a:prstGeom>
        </p:spPr>
      </p:pic>
      <p:pic>
        <p:nvPicPr>
          <p:cNvPr id="451" name="Picture 450" descr="ipp_noran_el_atawi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9280" y="2743200"/>
            <a:ext cx="640080" cy="640080"/>
          </a:xfrm>
          <a:prstGeom prst="rect">
            <a:avLst/>
          </a:prstGeom>
        </p:spPr>
      </p:pic>
      <p:sp>
        <p:nvSpPr>
          <p:cNvPr id="452" name="TextBox 451"/>
          <p:cNvSpPr txBox="1"/>
          <p:nvPr/>
        </p:nvSpPr>
        <p:spPr>
          <a:xfrm>
            <a:off x="5669280" y="31699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Noran El </a:t>
            </a:r>
            <a:br/>
            <a:r>
              <a:t>Atawi</a:t>
            </a:r>
          </a:p>
        </p:txBody>
      </p:sp>
      <p:sp>
        <p:nvSpPr>
          <p:cNvPr id="453" name="TextBox 452"/>
          <p:cNvSpPr txBox="1"/>
          <p:nvPr/>
        </p:nvSpPr>
        <p:spPr>
          <a:xfrm>
            <a:off x="5669280" y="3048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54" name="Picture 453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300" y="3657600"/>
            <a:ext cx="256032" cy="168442"/>
          </a:xfrm>
          <a:prstGeom prst="rect">
            <a:avLst/>
          </a:prstGeom>
        </p:spPr>
      </p:pic>
      <p:pic>
        <p:nvPicPr>
          <p:cNvPr id="455" name="Picture 454" descr="ipp_saad_iben_brahi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297680"/>
            <a:ext cx="640080" cy="640080"/>
          </a:xfrm>
          <a:prstGeom prst="rect">
            <a:avLst/>
          </a:prstGeom>
        </p:spPr>
      </p:pic>
      <p:sp>
        <p:nvSpPr>
          <p:cNvPr id="456" name="TextBox 455"/>
          <p:cNvSpPr txBox="1"/>
          <p:nvPr/>
        </p:nvSpPr>
        <p:spPr>
          <a:xfrm>
            <a:off x="457200" y="4724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Saad Iben </a:t>
            </a:r>
            <a:br/>
            <a:r>
              <a:t>Brahim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457200" y="4602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58" name="Picture 457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" y="5212080"/>
            <a:ext cx="256032" cy="168442"/>
          </a:xfrm>
          <a:prstGeom prst="rect">
            <a:avLst/>
          </a:prstGeom>
        </p:spPr>
      </p:pic>
      <p:pic>
        <p:nvPicPr>
          <p:cNvPr id="459" name="Picture 458" descr="ipp_nada_bensliman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1600" y="4297680"/>
            <a:ext cx="640080" cy="640080"/>
          </a:xfrm>
          <a:prstGeom prst="rect">
            <a:avLst/>
          </a:prstGeom>
        </p:spPr>
      </p:pic>
      <p:sp>
        <p:nvSpPr>
          <p:cNvPr id="460" name="TextBox 459"/>
          <p:cNvSpPr txBox="1"/>
          <p:nvPr/>
        </p:nvSpPr>
        <p:spPr>
          <a:xfrm>
            <a:off x="1371600" y="47244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Nada </a:t>
            </a:r>
            <a:br/>
            <a:r>
              <a:t>Benslimane</a:t>
            </a:r>
          </a:p>
        </p:txBody>
      </p:sp>
      <p:sp>
        <p:nvSpPr>
          <p:cNvPr id="461" name="TextBox 460"/>
          <p:cNvSpPr txBox="1"/>
          <p:nvPr/>
        </p:nvSpPr>
        <p:spPr>
          <a:xfrm>
            <a:off x="1371600" y="46024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62" name="Picture 461" descr="Spain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1620" y="5212080"/>
            <a:ext cx="256032" cy="168442"/>
          </a:xfrm>
          <a:prstGeom prst="rect">
            <a:avLst/>
          </a:prstGeom>
        </p:spPr>
      </p:pic>
      <p:pic>
        <p:nvPicPr>
          <p:cNvPr id="463" name="Picture 462" descr="ipp_mohanad_el_tantawy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0" y="4114800"/>
            <a:ext cx="640080" cy="640080"/>
          </a:xfrm>
          <a:prstGeom prst="rect">
            <a:avLst/>
          </a:prstGeom>
        </p:spPr>
      </p:pic>
      <p:sp>
        <p:nvSpPr>
          <p:cNvPr id="464" name="TextBox 463"/>
          <p:cNvSpPr txBox="1"/>
          <p:nvPr/>
        </p:nvSpPr>
        <p:spPr>
          <a:xfrm>
            <a:off x="4572000" y="454152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Mohanad El </a:t>
            </a:r>
            <a:br/>
            <a:r>
              <a:t>Tantawy</a:t>
            </a:r>
          </a:p>
        </p:txBody>
      </p:sp>
      <p:sp>
        <p:nvSpPr>
          <p:cNvPr id="465" name="TextBox 464"/>
          <p:cNvSpPr txBox="1"/>
          <p:nvPr/>
        </p:nvSpPr>
        <p:spPr>
          <a:xfrm>
            <a:off x="4572000" y="4419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66" name="Picture 465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2020" y="5029200"/>
            <a:ext cx="256032" cy="168442"/>
          </a:xfrm>
          <a:prstGeom prst="rect">
            <a:avLst/>
          </a:prstGeom>
        </p:spPr>
      </p:pic>
      <p:pic>
        <p:nvPicPr>
          <p:cNvPr id="467" name="Picture 466" descr="ipp_oumaima_fennan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5669280"/>
            <a:ext cx="640080" cy="640080"/>
          </a:xfrm>
          <a:prstGeom prst="rect">
            <a:avLst/>
          </a:prstGeom>
        </p:spPr>
      </p:pic>
      <p:sp>
        <p:nvSpPr>
          <p:cNvPr id="468" name="TextBox 467"/>
          <p:cNvSpPr txBox="1"/>
          <p:nvPr/>
        </p:nvSpPr>
        <p:spPr>
          <a:xfrm>
            <a:off x="4572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Oumaima </a:t>
            </a:r>
            <a:br/>
            <a:r>
              <a:t>Fennane</a:t>
            </a:r>
          </a:p>
        </p:txBody>
      </p:sp>
      <p:sp>
        <p:nvSpPr>
          <p:cNvPr id="469" name="TextBox 468"/>
          <p:cNvSpPr txBox="1"/>
          <p:nvPr/>
        </p:nvSpPr>
        <p:spPr>
          <a:xfrm>
            <a:off x="4572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70" name="Picture 469" descr="Spain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220" y="6583680"/>
            <a:ext cx="256032" cy="168442"/>
          </a:xfrm>
          <a:prstGeom prst="rect">
            <a:avLst/>
          </a:prstGeom>
        </p:spPr>
      </p:pic>
      <p:pic>
        <p:nvPicPr>
          <p:cNvPr id="471" name="Picture 470" descr="ipp_hossein_lakkis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1600" y="5669280"/>
            <a:ext cx="640080" cy="640080"/>
          </a:xfrm>
          <a:prstGeom prst="rect">
            <a:avLst/>
          </a:prstGeom>
        </p:spPr>
      </p:pic>
      <p:sp>
        <p:nvSpPr>
          <p:cNvPr id="472" name="TextBox 471"/>
          <p:cNvSpPr txBox="1"/>
          <p:nvPr/>
        </p:nvSpPr>
        <p:spPr>
          <a:xfrm>
            <a:off x="13716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Hossein </a:t>
            </a:r>
            <a:br/>
            <a:r>
              <a:t>Lakkis</a:t>
            </a:r>
          </a:p>
        </p:txBody>
      </p:sp>
      <p:sp>
        <p:nvSpPr>
          <p:cNvPr id="473" name="TextBox 472"/>
          <p:cNvSpPr txBox="1"/>
          <p:nvPr/>
        </p:nvSpPr>
        <p:spPr>
          <a:xfrm>
            <a:off x="13716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74" name="Picture 473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620" y="6583680"/>
            <a:ext cx="256032" cy="168442"/>
          </a:xfrm>
          <a:prstGeom prst="rect">
            <a:avLst/>
          </a:prstGeom>
        </p:spPr>
      </p:pic>
      <p:pic>
        <p:nvPicPr>
          <p:cNvPr id="475" name="Picture 474" descr="ipp_othmane_boubkry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6000" y="5669280"/>
            <a:ext cx="640080" cy="640080"/>
          </a:xfrm>
          <a:prstGeom prst="rect">
            <a:avLst/>
          </a:prstGeom>
        </p:spPr>
      </p:pic>
      <p:sp>
        <p:nvSpPr>
          <p:cNvPr id="476" name="TextBox 475"/>
          <p:cNvSpPr txBox="1"/>
          <p:nvPr/>
        </p:nvSpPr>
        <p:spPr>
          <a:xfrm>
            <a:off x="22860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Othmane </a:t>
            </a:r>
            <a:br/>
            <a:r>
              <a:t>Boubkry</a:t>
            </a:r>
          </a:p>
        </p:txBody>
      </p:sp>
      <p:sp>
        <p:nvSpPr>
          <p:cNvPr id="477" name="TextBox 476"/>
          <p:cNvSpPr txBox="1"/>
          <p:nvPr/>
        </p:nvSpPr>
        <p:spPr>
          <a:xfrm>
            <a:off x="22860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78" name="Picture 477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020" y="6583680"/>
            <a:ext cx="256032" cy="168442"/>
          </a:xfrm>
          <a:prstGeom prst="rect">
            <a:avLst/>
          </a:prstGeom>
        </p:spPr>
      </p:pic>
      <p:pic>
        <p:nvPicPr>
          <p:cNvPr id="479" name="Picture 478" descr="ipp_ramzi_chaaban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00400" y="5669280"/>
            <a:ext cx="640080" cy="640080"/>
          </a:xfrm>
          <a:prstGeom prst="rect">
            <a:avLst/>
          </a:prstGeom>
        </p:spPr>
      </p:pic>
      <p:sp>
        <p:nvSpPr>
          <p:cNvPr id="480" name="TextBox 479"/>
          <p:cNvSpPr txBox="1"/>
          <p:nvPr/>
        </p:nvSpPr>
        <p:spPr>
          <a:xfrm>
            <a:off x="32004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Ramzi </a:t>
            </a:r>
            <a:br/>
            <a:r>
              <a:t>Chaaban</a:t>
            </a:r>
          </a:p>
        </p:txBody>
      </p:sp>
      <p:sp>
        <p:nvSpPr>
          <p:cNvPr id="481" name="TextBox 480"/>
          <p:cNvSpPr txBox="1"/>
          <p:nvPr/>
        </p:nvSpPr>
        <p:spPr>
          <a:xfrm>
            <a:off x="32004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82" name="Picture 481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0420" y="6583680"/>
            <a:ext cx="256032" cy="168442"/>
          </a:xfrm>
          <a:prstGeom prst="rect">
            <a:avLst/>
          </a:prstGeom>
        </p:spPr>
      </p:pic>
      <p:pic>
        <p:nvPicPr>
          <p:cNvPr id="483" name="Picture 482" descr="ipp_daniel_orozco_ibazeta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5669280"/>
            <a:ext cx="640080" cy="640080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45720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Daniel </a:t>
            </a:r>
            <a:br/>
            <a:r>
              <a:t>Orozco Ibazeta</a:t>
            </a:r>
          </a:p>
        </p:txBody>
      </p:sp>
      <p:sp>
        <p:nvSpPr>
          <p:cNvPr id="485" name="TextBox 484"/>
          <p:cNvSpPr txBox="1"/>
          <p:nvPr/>
        </p:nvSpPr>
        <p:spPr>
          <a:xfrm>
            <a:off x="45720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86" name="Picture 485" descr="Mexi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2020" y="6583680"/>
            <a:ext cx="256032" cy="168442"/>
          </a:xfrm>
          <a:prstGeom prst="rect">
            <a:avLst/>
          </a:prstGeom>
        </p:spPr>
      </p:pic>
      <p:pic>
        <p:nvPicPr>
          <p:cNvPr id="487" name="Picture 486" descr="ipp_yasmine_benhalima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6400" y="5669280"/>
            <a:ext cx="640080" cy="640080"/>
          </a:xfrm>
          <a:prstGeom prst="rect">
            <a:avLst/>
          </a:prstGeom>
        </p:spPr>
      </p:pic>
      <p:sp>
        <p:nvSpPr>
          <p:cNvPr id="488" name="TextBox 487"/>
          <p:cNvSpPr txBox="1"/>
          <p:nvPr/>
        </p:nvSpPr>
        <p:spPr>
          <a:xfrm>
            <a:off x="5486400" y="60960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Yasmine </a:t>
            </a:r>
            <a:br/>
            <a:r>
              <a:t>Benhalima</a:t>
            </a:r>
          </a:p>
        </p:txBody>
      </p:sp>
      <p:sp>
        <p:nvSpPr>
          <p:cNvPr id="489" name="TextBox 488"/>
          <p:cNvSpPr txBox="1"/>
          <p:nvPr/>
        </p:nvSpPr>
        <p:spPr>
          <a:xfrm>
            <a:off x="5486400" y="597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490" name="Picture 489" descr="UA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6420" y="6583680"/>
            <a:ext cx="256032" cy="1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3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5934E46-EC59-C345-CB04-E48D0C4185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1906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" name="Google Shape;552;p8"/>
          <p:cNvSpPr/>
          <p:nvPr/>
        </p:nvSpPr>
        <p:spPr>
          <a:xfrm>
            <a:off x="550863" y="1993529"/>
            <a:ext cx="2651060" cy="142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 the company’s finances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strategic recommendations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Forecast, Budget and other reports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Pricing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vendor’s contracts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travel expenses and PO policy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8"/>
          <p:cNvSpPr/>
          <p:nvPr/>
        </p:nvSpPr>
        <p:spPr>
          <a:xfrm>
            <a:off x="6544413" y="1993529"/>
            <a:ext cx="2651060" cy="217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and process pay slips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all payments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Invoice the customers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due diligence for suppliers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and check bills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Legal and tax compliance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statements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 controlling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 travel expenses and PO policy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8"/>
          <p:cNvSpPr/>
          <p:nvPr/>
        </p:nvSpPr>
        <p:spPr>
          <a:xfrm>
            <a:off x="550863" y="3965249"/>
            <a:ext cx="3502977" cy="161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contracting processes (incl. due diligence)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Cleaning &amp; controlling of BD CRM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Collections, accounts receivables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reports and dashboards for BD team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VP commissions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the local admin tasks for the Dubai company (e.g. Health insurance)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8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Finance Team</a:t>
            </a:r>
            <a:endParaRPr dirty="0"/>
          </a:p>
        </p:txBody>
      </p:sp>
      <p:sp>
        <p:nvSpPr>
          <p:cNvPr id="556" name="Google Shape;556;p8"/>
          <p:cNvSpPr txBox="1"/>
          <p:nvPr/>
        </p:nvSpPr>
        <p:spPr>
          <a:xfrm>
            <a:off x="550863" y="1530092"/>
            <a:ext cx="18553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Finance Strategic Topics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8"/>
          <p:cNvCxnSpPr/>
          <p:nvPr/>
        </p:nvCxnSpPr>
        <p:spPr>
          <a:xfrm>
            <a:off x="2514178" y="1637814"/>
            <a:ext cx="3279061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58" name="Google Shape;558;p8"/>
          <p:cNvSpPr txBox="1"/>
          <p:nvPr/>
        </p:nvSpPr>
        <p:spPr>
          <a:xfrm>
            <a:off x="6544413" y="1530092"/>
            <a:ext cx="17436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Country Finance Topics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8"/>
          <p:cNvCxnSpPr/>
          <p:nvPr/>
        </p:nvCxnSpPr>
        <p:spPr>
          <a:xfrm>
            <a:off x="8300948" y="1637814"/>
            <a:ext cx="3339887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60" name="Google Shape;560;p8"/>
          <p:cNvSpPr txBox="1"/>
          <p:nvPr/>
        </p:nvSpPr>
        <p:spPr>
          <a:xfrm>
            <a:off x="550863" y="3670118"/>
            <a:ext cx="36028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Business Controller Topics, supporting BD team</a:t>
            </a:r>
            <a:endParaRPr sz="1400" b="1" i="0" u="none" strike="noStrike" cap="none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p8"/>
          <p:cNvCxnSpPr/>
          <p:nvPr/>
        </p:nvCxnSpPr>
        <p:spPr>
          <a:xfrm>
            <a:off x="4314548" y="3827535"/>
            <a:ext cx="1476894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67" name="Google Shape;567;p8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pic>
        <p:nvPicPr>
          <p:cNvPr id="568" name="Picture 567" descr="ipp_romain_benjamin_murigneu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2011680"/>
            <a:ext cx="731520" cy="731520"/>
          </a:xfrm>
          <a:prstGeom prst="rect">
            <a:avLst/>
          </a:prstGeom>
        </p:spPr>
      </p:pic>
      <p:sp>
        <p:nvSpPr>
          <p:cNvPr id="569" name="TextBox 568"/>
          <p:cNvSpPr txBox="1"/>
          <p:nvPr/>
        </p:nvSpPr>
        <p:spPr>
          <a:xfrm>
            <a:off x="36576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Romain </a:t>
            </a:r>
            <a:br/>
            <a:r>
              <a:t>Benjamin Murigneux</a:t>
            </a:r>
            <a:br/>
            <a:r>
              <a:t>Finance</a:t>
            </a:r>
            <a:br/>
            <a:r>
              <a:t>Director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36576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71" name="Picture 570" descr="Spai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480" y="3291840"/>
            <a:ext cx="292608" cy="192505"/>
          </a:xfrm>
          <a:prstGeom prst="rect">
            <a:avLst/>
          </a:prstGeom>
        </p:spPr>
      </p:pic>
      <p:pic>
        <p:nvPicPr>
          <p:cNvPr id="572" name="Picture 571" descr="ipp_abdullah_hassan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754880"/>
            <a:ext cx="640080" cy="640080"/>
          </a:xfrm>
          <a:prstGeom prst="rect">
            <a:avLst/>
          </a:prstGeom>
        </p:spPr>
      </p:pic>
      <p:sp>
        <p:nvSpPr>
          <p:cNvPr id="573" name="TextBox 572"/>
          <p:cNvSpPr txBox="1"/>
          <p:nvPr/>
        </p:nvSpPr>
        <p:spPr>
          <a:xfrm>
            <a:off x="45720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Abdullah </a:t>
            </a:r>
            <a:br/>
            <a:r>
              <a:t>Hassanin</a:t>
            </a:r>
            <a:br/>
            <a:r>
              <a:t>Finance</a:t>
            </a:r>
            <a:br/>
            <a:r>
              <a:t>Senior Coordinator</a:t>
            </a:r>
          </a:p>
        </p:txBody>
      </p:sp>
      <p:sp>
        <p:nvSpPr>
          <p:cNvPr id="574" name="TextBox 573"/>
          <p:cNvSpPr txBox="1"/>
          <p:nvPr/>
        </p:nvSpPr>
        <p:spPr>
          <a:xfrm>
            <a:off x="45720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75" name="Picture 574" descr="Egyp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020" y="6035040"/>
            <a:ext cx="256032" cy="168442"/>
          </a:xfrm>
          <a:prstGeom prst="rect">
            <a:avLst/>
          </a:prstGeom>
        </p:spPr>
      </p:pic>
      <p:pic>
        <p:nvPicPr>
          <p:cNvPr id="576" name="Picture 575" descr="ipp_hajar_jaafar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4754880"/>
            <a:ext cx="640080" cy="640080"/>
          </a:xfrm>
          <a:prstGeom prst="rect">
            <a:avLst/>
          </a:prstGeom>
        </p:spPr>
      </p:pic>
      <p:sp>
        <p:nvSpPr>
          <p:cNvPr id="577" name="TextBox 576"/>
          <p:cNvSpPr txBox="1"/>
          <p:nvPr/>
        </p:nvSpPr>
        <p:spPr>
          <a:xfrm>
            <a:off x="54864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Hajar </a:t>
            </a:r>
            <a:br/>
            <a:r>
              <a:t>Jaafar</a:t>
            </a:r>
            <a:br/>
            <a:r>
              <a:t>Finance</a:t>
            </a:r>
            <a:br/>
            <a:r>
              <a:t>Senior Coordinator</a:t>
            </a:r>
          </a:p>
        </p:txBody>
      </p:sp>
      <p:sp>
        <p:nvSpPr>
          <p:cNvPr id="578" name="TextBox 577"/>
          <p:cNvSpPr txBox="1"/>
          <p:nvPr/>
        </p:nvSpPr>
        <p:spPr>
          <a:xfrm>
            <a:off x="54864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79" name="Picture 578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6420" y="6035040"/>
            <a:ext cx="256032" cy="168442"/>
          </a:xfrm>
          <a:prstGeom prst="rect">
            <a:avLst/>
          </a:prstGeom>
        </p:spPr>
      </p:pic>
      <p:pic>
        <p:nvPicPr>
          <p:cNvPr id="580" name="Picture 579" descr="ipp_filipa_menezes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4754880"/>
            <a:ext cx="640080" cy="640080"/>
          </a:xfrm>
          <a:prstGeom prst="rect">
            <a:avLst/>
          </a:prstGeom>
        </p:spPr>
      </p:pic>
      <p:sp>
        <p:nvSpPr>
          <p:cNvPr id="581" name="TextBox 580"/>
          <p:cNvSpPr txBox="1"/>
          <p:nvPr/>
        </p:nvSpPr>
        <p:spPr>
          <a:xfrm>
            <a:off x="6400800" y="51816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Filipa </a:t>
            </a:r>
            <a:br/>
            <a:r>
              <a:t>Menezes</a:t>
            </a:r>
            <a:br/>
            <a:r>
              <a:t>Finance</a:t>
            </a:r>
            <a:br/>
            <a:r>
              <a:t>Senior Coordinator</a:t>
            </a:r>
          </a:p>
        </p:txBody>
      </p:sp>
      <p:sp>
        <p:nvSpPr>
          <p:cNvPr id="582" name="TextBox 581"/>
          <p:cNvSpPr txBox="1"/>
          <p:nvPr/>
        </p:nvSpPr>
        <p:spPr>
          <a:xfrm>
            <a:off x="6400800" y="5059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83" name="Picture 582" descr="Spai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0820" y="6035040"/>
            <a:ext cx="256032" cy="168442"/>
          </a:xfrm>
          <a:prstGeom prst="rect">
            <a:avLst/>
          </a:prstGeom>
        </p:spPr>
      </p:pic>
      <p:pic>
        <p:nvPicPr>
          <p:cNvPr id="584" name="Picture 583" descr="ipp_juliette_roussel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6126480"/>
            <a:ext cx="640080" cy="640080"/>
          </a:xfrm>
          <a:prstGeom prst="rect">
            <a:avLst/>
          </a:prstGeom>
        </p:spPr>
      </p:pic>
      <p:sp>
        <p:nvSpPr>
          <p:cNvPr id="585" name="TextBox 584"/>
          <p:cNvSpPr txBox="1"/>
          <p:nvPr/>
        </p:nvSpPr>
        <p:spPr>
          <a:xfrm>
            <a:off x="4572000" y="655320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Juliette </a:t>
            </a:r>
            <a:br/>
            <a:r>
              <a:t>Roussel</a:t>
            </a:r>
            <a:br/>
            <a:r>
              <a:t>Finance</a:t>
            </a:r>
            <a:br/>
            <a:r>
              <a:t>Senior Coordinator</a:t>
            </a:r>
          </a:p>
        </p:txBody>
      </p:sp>
      <p:sp>
        <p:nvSpPr>
          <p:cNvPr id="586" name="TextBox 585"/>
          <p:cNvSpPr txBox="1"/>
          <p:nvPr/>
        </p:nvSpPr>
        <p:spPr>
          <a:xfrm>
            <a:off x="4572000" y="64312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87" name="Picture 586" descr="UA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2020" y="7406640"/>
            <a:ext cx="256032" cy="168442"/>
          </a:xfrm>
          <a:prstGeom prst="rect">
            <a:avLst/>
          </a:prstGeom>
        </p:spPr>
      </p:pic>
      <p:pic>
        <p:nvPicPr>
          <p:cNvPr id="588" name="Picture 587" descr="ipp_ahmed_abdallah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8400" y="1737360"/>
            <a:ext cx="640080" cy="640080"/>
          </a:xfrm>
          <a:prstGeom prst="rect">
            <a:avLst/>
          </a:prstGeom>
        </p:spPr>
      </p:pic>
      <p:sp>
        <p:nvSpPr>
          <p:cNvPr id="589" name="TextBox 588"/>
          <p:cNvSpPr txBox="1"/>
          <p:nvPr/>
        </p:nvSpPr>
        <p:spPr>
          <a:xfrm>
            <a:off x="100584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Ahmed </a:t>
            </a:r>
            <a:br/>
            <a:r>
              <a:t>Abdallah</a:t>
            </a:r>
            <a:br/>
            <a:r>
              <a:t>Finance Lead</a:t>
            </a:r>
          </a:p>
        </p:txBody>
      </p:sp>
      <p:sp>
        <p:nvSpPr>
          <p:cNvPr id="590" name="TextBox 589"/>
          <p:cNvSpPr txBox="1"/>
          <p:nvPr/>
        </p:nvSpPr>
        <p:spPr>
          <a:xfrm>
            <a:off x="100584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91" name="Picture 590" descr="Egyp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8420" y="3017520"/>
            <a:ext cx="256032" cy="168442"/>
          </a:xfrm>
          <a:prstGeom prst="rect">
            <a:avLst/>
          </a:prstGeom>
        </p:spPr>
      </p:pic>
      <p:pic>
        <p:nvPicPr>
          <p:cNvPr id="592" name="Picture 591" descr="ipp_mohamed_wali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72800" y="1737360"/>
            <a:ext cx="640080" cy="640080"/>
          </a:xfrm>
          <a:prstGeom prst="rect">
            <a:avLst/>
          </a:prstGeom>
        </p:spPr>
      </p:pic>
      <p:sp>
        <p:nvSpPr>
          <p:cNvPr id="593" name="TextBox 592"/>
          <p:cNvSpPr txBox="1"/>
          <p:nvPr/>
        </p:nvSpPr>
        <p:spPr>
          <a:xfrm>
            <a:off x="109728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 </a:t>
            </a:r>
            <a:br/>
            <a:r>
              <a:t>Mohamed Walid</a:t>
            </a:r>
            <a:br/>
            <a:r>
              <a:t>Finance</a:t>
            </a:r>
            <a:br/>
            <a:r>
              <a:t>Coordinator</a:t>
            </a:r>
          </a:p>
        </p:txBody>
      </p:sp>
      <p:sp>
        <p:nvSpPr>
          <p:cNvPr id="594" name="TextBox 593"/>
          <p:cNvSpPr txBox="1"/>
          <p:nvPr/>
        </p:nvSpPr>
        <p:spPr>
          <a:xfrm>
            <a:off x="109728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95" name="Picture 594" descr="Egyp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2820" y="3017520"/>
            <a:ext cx="256032" cy="168442"/>
          </a:xfrm>
          <a:prstGeom prst="rect">
            <a:avLst/>
          </a:prstGeom>
        </p:spPr>
      </p:pic>
      <p:pic>
        <p:nvPicPr>
          <p:cNvPr id="596" name="Picture 595" descr="ipp_laura_ruz_lizarraga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87200" y="1737360"/>
            <a:ext cx="640080" cy="640080"/>
          </a:xfrm>
          <a:prstGeom prst="rect">
            <a:avLst/>
          </a:prstGeom>
        </p:spPr>
      </p:pic>
      <p:sp>
        <p:nvSpPr>
          <p:cNvPr id="597" name="TextBox 596"/>
          <p:cNvSpPr txBox="1"/>
          <p:nvPr/>
        </p:nvSpPr>
        <p:spPr>
          <a:xfrm>
            <a:off x="11887200" y="21640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Laura Ruz </a:t>
            </a:r>
            <a:br/>
            <a:r>
              <a:t>Lizarraga</a:t>
            </a:r>
            <a:br/>
            <a:r>
              <a:t>Finance</a:t>
            </a:r>
            <a:br/>
            <a:r>
              <a:t>Coordinator</a:t>
            </a:r>
          </a:p>
        </p:txBody>
      </p:sp>
      <p:sp>
        <p:nvSpPr>
          <p:cNvPr id="598" name="TextBox 597"/>
          <p:cNvSpPr txBox="1"/>
          <p:nvPr/>
        </p:nvSpPr>
        <p:spPr>
          <a:xfrm>
            <a:off x="11887200" y="20421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599" name="Picture 598" descr="Mexico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47220" y="3017520"/>
            <a:ext cx="256032" cy="168442"/>
          </a:xfrm>
          <a:prstGeom prst="rect">
            <a:avLst/>
          </a:prstGeom>
        </p:spPr>
      </p:pic>
      <p:pic>
        <p:nvPicPr>
          <p:cNvPr id="600" name="Picture 599" descr="ipp_saad_tariq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58400" y="3108960"/>
            <a:ext cx="640080" cy="640080"/>
          </a:xfrm>
          <a:prstGeom prst="rect">
            <a:avLst/>
          </a:prstGeom>
        </p:spPr>
      </p:pic>
      <p:sp>
        <p:nvSpPr>
          <p:cNvPr id="601" name="TextBox 600"/>
          <p:cNvSpPr txBox="1"/>
          <p:nvPr/>
        </p:nvSpPr>
        <p:spPr>
          <a:xfrm>
            <a:off x="100584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Saad </a:t>
            </a:r>
            <a:br/>
            <a:r>
              <a:t>Tariq</a:t>
            </a:r>
            <a:br/>
            <a:r>
              <a:t>Finance</a:t>
            </a:r>
            <a:br/>
            <a:r>
              <a:t>Representative</a:t>
            </a:r>
          </a:p>
        </p:txBody>
      </p:sp>
      <p:sp>
        <p:nvSpPr>
          <p:cNvPr id="602" name="TextBox 601"/>
          <p:cNvSpPr txBox="1"/>
          <p:nvPr/>
        </p:nvSpPr>
        <p:spPr>
          <a:xfrm>
            <a:off x="100584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03" name="Picture 602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8420" y="4389120"/>
            <a:ext cx="256032" cy="168442"/>
          </a:xfrm>
          <a:prstGeom prst="rect">
            <a:avLst/>
          </a:prstGeom>
        </p:spPr>
      </p:pic>
      <p:pic>
        <p:nvPicPr>
          <p:cNvPr id="604" name="Picture 603" descr="ipp_lazzat_zhunisbek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72800" y="3108960"/>
            <a:ext cx="640080" cy="640080"/>
          </a:xfrm>
          <a:prstGeom prst="rect">
            <a:avLst/>
          </a:prstGeom>
        </p:spPr>
      </p:pic>
      <p:sp>
        <p:nvSpPr>
          <p:cNvPr id="605" name="TextBox 604"/>
          <p:cNvSpPr txBox="1"/>
          <p:nvPr/>
        </p:nvSpPr>
        <p:spPr>
          <a:xfrm>
            <a:off x="10972800" y="353568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700"/>
            </a:pPr>
            <a:r>
              <a:t>Lazzat </a:t>
            </a:r>
            <a:br/>
            <a:r>
              <a:t>Zhunisbek</a:t>
            </a:r>
            <a:br/>
            <a:r>
              <a:t>Finance</a:t>
            </a:r>
            <a:br/>
            <a:r>
              <a:t>Representative</a:t>
            </a:r>
          </a:p>
        </p:txBody>
      </p:sp>
      <p:sp>
        <p:nvSpPr>
          <p:cNvPr id="606" name="TextBox 605"/>
          <p:cNvSpPr txBox="1"/>
          <p:nvPr/>
        </p:nvSpPr>
        <p:spPr>
          <a:xfrm>
            <a:off x="10972800" y="3413760"/>
            <a:ext cx="32004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07" name="Picture 606" descr="UA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32820" y="4389120"/>
            <a:ext cx="256032" cy="1684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/>
          <p:nvPr/>
        </p:nvSpPr>
        <p:spPr>
          <a:xfrm>
            <a:off x="560577" y="1592509"/>
            <a:ext cx="2793796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steering of the Human Capital Function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2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Defining and implementing Infomineo HR policies across the offices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Professional Development Initiatives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Talent Recruitment and Retention strategies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Contributing to the overall company strategy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4"/>
          <p:cNvSpPr/>
          <p:nvPr/>
        </p:nvSpPr>
        <p:spPr>
          <a:xfrm>
            <a:off x="6255453" y="4130655"/>
            <a:ext cx="221778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Labor law and compliance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policies &amp; procedures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Payroll &amp; Leave administration, incl. Social insurance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Compensation and benefit programs, incl. Health &amp; life insurance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Administrative requests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Employees Issues, and complains 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Onboarding/offboarding process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4"/>
          <p:cNvSpPr/>
          <p:nvPr/>
        </p:nvSpPr>
        <p:spPr>
          <a:xfrm>
            <a:off x="6258444" y="1576057"/>
            <a:ext cx="2841934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Staffing Committee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&amp; E- Learning (Onboarding and Ongoing)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Evaluation </a:t>
            </a:r>
            <a:r>
              <a:rPr lang="fr-FR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Career Development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Consultancy and coaching for managers and their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Mobility programs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4"/>
          <p:cNvSpPr/>
          <p:nvPr/>
        </p:nvSpPr>
        <p:spPr>
          <a:xfrm>
            <a:off x="521302" y="3726767"/>
            <a:ext cx="265106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213" marR="0" lvl="1" indent="-176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Attracting new talents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processes and interviews management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 event planning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Talent pool cultivation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Candidates Referrals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6213" marR="0" lvl="1" indent="-17621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Noto Sans"/>
              <a:buChar char="▪"/>
            </a:pPr>
            <a:r>
              <a:rPr lang="fr-FR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Attrition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/>
              <a:t>Human Capital</a:t>
            </a:r>
            <a:endParaRPr/>
          </a:p>
        </p:txBody>
      </p:sp>
      <p:cxnSp>
        <p:nvCxnSpPr>
          <p:cNvPr id="586" name="Google Shape;586;p44"/>
          <p:cNvCxnSpPr/>
          <p:nvPr/>
        </p:nvCxnSpPr>
        <p:spPr>
          <a:xfrm>
            <a:off x="2854359" y="1191860"/>
            <a:ext cx="2821974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87" name="Google Shape;587;p44"/>
          <p:cNvSpPr txBox="1"/>
          <p:nvPr/>
        </p:nvSpPr>
        <p:spPr>
          <a:xfrm>
            <a:off x="6303759" y="3629387"/>
            <a:ext cx="349940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HR Administration &amp; Compensation &amp; Benefits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44"/>
          <p:cNvCxnSpPr/>
          <p:nvPr/>
        </p:nvCxnSpPr>
        <p:spPr>
          <a:xfrm rot="10800000" flipH="1">
            <a:off x="9837045" y="3762199"/>
            <a:ext cx="1562792" cy="8019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89" name="Google Shape;589;p44"/>
          <p:cNvSpPr txBox="1"/>
          <p:nvPr/>
        </p:nvSpPr>
        <p:spPr>
          <a:xfrm>
            <a:off x="6255520" y="1083009"/>
            <a:ext cx="295462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5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Professional </a:t>
            </a:r>
            <a:r>
              <a:rPr lang="fr-FR" sz="15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r>
              <a:rPr lang="fr-FR" sz="15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44"/>
          <p:cNvCxnSpPr/>
          <p:nvPr/>
        </p:nvCxnSpPr>
        <p:spPr>
          <a:xfrm>
            <a:off x="8963884" y="1215048"/>
            <a:ext cx="2458054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91" name="Google Shape;591;p44"/>
          <p:cNvSpPr txBox="1"/>
          <p:nvPr/>
        </p:nvSpPr>
        <p:spPr>
          <a:xfrm>
            <a:off x="473486" y="3408930"/>
            <a:ext cx="146136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Recruitment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44"/>
          <p:cNvCxnSpPr/>
          <p:nvPr/>
        </p:nvCxnSpPr>
        <p:spPr>
          <a:xfrm>
            <a:off x="2051535" y="3555187"/>
            <a:ext cx="3607105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97" name="Google Shape;597;p44"/>
          <p:cNvSpPr txBox="1">
            <a:spLocks noGrp="1"/>
          </p:cNvSpPr>
          <p:nvPr>
            <p:ph type="sldNum" idx="12"/>
          </p:nvPr>
        </p:nvSpPr>
        <p:spPr>
          <a:xfrm>
            <a:off x="11749936" y="6537483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608" name="Google Shape;608;p44"/>
          <p:cNvSpPr txBox="1"/>
          <p:nvPr/>
        </p:nvSpPr>
        <p:spPr>
          <a:xfrm>
            <a:off x="473486" y="1084138"/>
            <a:ext cx="26510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Human Capital </a:t>
            </a:r>
            <a:r>
              <a:rPr lang="fr-FR" sz="1400" b="1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r>
              <a:rPr lang="fr-FR" sz="1400" b="1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E95E85D-927F-1C52-EC6F-2B07E5FEAC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8460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E95E85D-927F-1C52-EC6F-2B07E5FEAC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" name="Google Shape;629;p10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Operations Team</a:t>
            </a:r>
            <a:endParaRPr dirty="0"/>
          </a:p>
        </p:txBody>
      </p:sp>
      <p:sp>
        <p:nvSpPr>
          <p:cNvPr id="630" name="Google Shape;630;p10"/>
          <p:cNvSpPr/>
          <p:nvPr/>
        </p:nvSpPr>
        <p:spPr>
          <a:xfrm>
            <a:off x="5504463" y="5656051"/>
            <a:ext cx="5985689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periodic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reports for COO and managers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 the COO in setting and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Operations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r>
              <a:rPr lang="fr-F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incidents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Odoo system </a:t>
            </a:r>
            <a:r>
              <a:rPr lang="fr-F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5537879" y="1856727"/>
            <a:ext cx="5899493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sure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staffing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coordination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utilization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capitalization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strategies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0"/>
          <p:cNvSpPr/>
          <p:nvPr/>
        </p:nvSpPr>
        <p:spPr>
          <a:xfrm>
            <a:off x="5525489" y="3085397"/>
            <a:ext cx="6115346" cy="77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 teams on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matters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Local administrations)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good local value proposition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attract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best talent.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contributions to the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office's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profitability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Operations team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0"/>
          <p:cNvSpPr txBox="1"/>
          <p:nvPr/>
        </p:nvSpPr>
        <p:spPr>
          <a:xfrm>
            <a:off x="5399704" y="5325614"/>
            <a:ext cx="299245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Operations’ Team </a:t>
            </a:r>
            <a:r>
              <a:rPr lang="fr-F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0"/>
          <p:cNvSpPr txBox="1"/>
          <p:nvPr/>
        </p:nvSpPr>
        <p:spPr>
          <a:xfrm>
            <a:off x="5436772" y="1553221"/>
            <a:ext cx="1908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Chief Operating </a:t>
            </a:r>
            <a:r>
              <a:rPr lang="fr-FR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Officer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0"/>
          <p:cNvSpPr txBox="1"/>
          <p:nvPr/>
        </p:nvSpPr>
        <p:spPr>
          <a:xfrm>
            <a:off x="5436772" y="2720192"/>
            <a:ext cx="1908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 Managers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0"/>
          <p:cNvSpPr txBox="1">
            <a:spLocks noGrp="1"/>
          </p:cNvSpPr>
          <p:nvPr>
            <p:ph type="sldNum" idx="12"/>
          </p:nvPr>
        </p:nvSpPr>
        <p:spPr>
          <a:xfrm>
            <a:off x="11490153" y="568329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sp>
        <p:nvSpPr>
          <p:cNvPr id="648" name="Google Shape;648;p10"/>
          <p:cNvSpPr txBox="1"/>
          <p:nvPr/>
        </p:nvSpPr>
        <p:spPr>
          <a:xfrm>
            <a:off x="5436772" y="4026356"/>
            <a:ext cx="339226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Transformation Manager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10"/>
          <p:cNvSpPr/>
          <p:nvPr/>
        </p:nvSpPr>
        <p:spPr>
          <a:xfrm>
            <a:off x="5537879" y="4264485"/>
            <a:ext cx="619245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infomineo's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digital transformation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process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support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service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0"/>
            </a:pP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lean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</a:t>
            </a:r>
            <a:r>
              <a:rPr lang="fr-FR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practices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662;p11">
            <a:extLst>
              <a:ext uri="{FF2B5EF4-FFF2-40B4-BE49-F238E27FC236}">
                <a16:creationId xmlns:a16="http://schemas.microsoft.com/office/drawing/2014/main" id="{E1847361-0F8E-E28F-3D8D-D4ECCA0F526C}"/>
              </a:ext>
            </a:extLst>
          </p:cNvPr>
          <p:cNvCxnSpPr>
            <a:cxnSpLocks/>
          </p:cNvCxnSpPr>
          <p:nvPr/>
        </p:nvCxnSpPr>
        <p:spPr>
          <a:xfrm>
            <a:off x="5303520" y="1344327"/>
            <a:ext cx="6362008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" name="Google Shape;665;p11">
            <a:extLst>
              <a:ext uri="{FF2B5EF4-FFF2-40B4-BE49-F238E27FC236}">
                <a16:creationId xmlns:a16="http://schemas.microsoft.com/office/drawing/2014/main" id="{F813E39D-C66C-9A09-1D7A-62A3C7B63A6B}"/>
              </a:ext>
            </a:extLst>
          </p:cNvPr>
          <p:cNvCxnSpPr>
            <a:cxnSpLocks/>
          </p:cNvCxnSpPr>
          <p:nvPr/>
        </p:nvCxnSpPr>
        <p:spPr>
          <a:xfrm>
            <a:off x="537882" y="1344327"/>
            <a:ext cx="4145878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Google Shape;666;p11">
            <a:extLst>
              <a:ext uri="{FF2B5EF4-FFF2-40B4-BE49-F238E27FC236}">
                <a16:creationId xmlns:a16="http://schemas.microsoft.com/office/drawing/2014/main" id="{1A5C2B4F-9B93-0932-57DE-83F729B15439}"/>
              </a:ext>
            </a:extLst>
          </p:cNvPr>
          <p:cNvSpPr/>
          <p:nvPr/>
        </p:nvSpPr>
        <p:spPr>
          <a:xfrm>
            <a:off x="7353393" y="1201949"/>
            <a:ext cx="1755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do?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67;p11">
            <a:extLst>
              <a:ext uri="{FF2B5EF4-FFF2-40B4-BE49-F238E27FC236}">
                <a16:creationId xmlns:a16="http://schemas.microsoft.com/office/drawing/2014/main" id="{4315386E-BABA-8A39-DFB3-89D5347D78F4}"/>
              </a:ext>
            </a:extLst>
          </p:cNvPr>
          <p:cNvSpPr/>
          <p:nvPr/>
        </p:nvSpPr>
        <p:spPr>
          <a:xfrm>
            <a:off x="1802156" y="1201949"/>
            <a:ext cx="145481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fr-FR" sz="1800" b="0" i="0" u="none" strike="noStrike" cap="none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fr-FR" sz="1800" b="0" i="0" u="none" strike="noStrike" cap="none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678;p11">
            <a:extLst>
              <a:ext uri="{FF2B5EF4-FFF2-40B4-BE49-F238E27FC236}">
                <a16:creationId xmlns:a16="http://schemas.microsoft.com/office/drawing/2014/main" id="{0FCA368F-739C-749C-F99B-90017E2936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399" y="1856727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11">
            <a:extLst>
              <a:ext uri="{FF2B5EF4-FFF2-40B4-BE49-F238E27FC236}">
                <a16:creationId xmlns:a16="http://schemas.microsoft.com/office/drawing/2014/main" id="{46AF4AC8-E374-47CE-936A-827194292C8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2152574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2;p11">
            <a:extLst>
              <a:ext uri="{FF2B5EF4-FFF2-40B4-BE49-F238E27FC236}">
                <a16:creationId xmlns:a16="http://schemas.microsoft.com/office/drawing/2014/main" id="{7CB8FDA0-9874-A121-39C6-87642B9D51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2446323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78;p11">
            <a:extLst>
              <a:ext uri="{FF2B5EF4-FFF2-40B4-BE49-F238E27FC236}">
                <a16:creationId xmlns:a16="http://schemas.microsoft.com/office/drawing/2014/main" id="{0DABA720-9D8F-371C-6558-1A228E47238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399" y="3084396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81;p11">
            <a:extLst>
              <a:ext uri="{FF2B5EF4-FFF2-40B4-BE49-F238E27FC236}">
                <a16:creationId xmlns:a16="http://schemas.microsoft.com/office/drawing/2014/main" id="{27A651F3-7789-96EE-C8A8-232A0C9CEA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3380243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82;p11">
            <a:extLst>
              <a:ext uri="{FF2B5EF4-FFF2-40B4-BE49-F238E27FC236}">
                <a16:creationId xmlns:a16="http://schemas.microsoft.com/office/drawing/2014/main" id="{90AE1FF4-5A95-6283-2937-01A53BA8DE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3673992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81;p11">
            <a:extLst>
              <a:ext uri="{FF2B5EF4-FFF2-40B4-BE49-F238E27FC236}">
                <a16:creationId xmlns:a16="http://schemas.microsoft.com/office/drawing/2014/main" id="{7155972E-2F22-5EF2-1AA1-79B4DA8283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1399" y="4300244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82;p11">
            <a:extLst>
              <a:ext uri="{FF2B5EF4-FFF2-40B4-BE49-F238E27FC236}">
                <a16:creationId xmlns:a16="http://schemas.microsoft.com/office/drawing/2014/main" id="{7F1D4C71-3157-5488-C21B-C89CFCF3E46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7037" y="4525523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81;p11">
            <a:extLst>
              <a:ext uri="{FF2B5EF4-FFF2-40B4-BE49-F238E27FC236}">
                <a16:creationId xmlns:a16="http://schemas.microsoft.com/office/drawing/2014/main" id="{C2F0C877-529E-0BA4-D887-142A4C29586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7037" y="4750802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82;p11">
            <a:extLst>
              <a:ext uri="{FF2B5EF4-FFF2-40B4-BE49-F238E27FC236}">
                <a16:creationId xmlns:a16="http://schemas.microsoft.com/office/drawing/2014/main" id="{81425B9B-D35B-6FC1-7EBE-F2BCE420E4E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7037" y="4976081"/>
            <a:ext cx="251882" cy="1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81;p11">
            <a:extLst>
              <a:ext uri="{FF2B5EF4-FFF2-40B4-BE49-F238E27FC236}">
                <a16:creationId xmlns:a16="http://schemas.microsoft.com/office/drawing/2014/main" id="{3E63AB9E-46EC-6688-4416-6665225DB9E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5634474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82;p11">
            <a:extLst>
              <a:ext uri="{FF2B5EF4-FFF2-40B4-BE49-F238E27FC236}">
                <a16:creationId xmlns:a16="http://schemas.microsoft.com/office/drawing/2014/main" id="{286ECCD0-D630-9113-2902-36B6D682E2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5918063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81;p11">
            <a:extLst>
              <a:ext uri="{FF2B5EF4-FFF2-40B4-BE49-F238E27FC236}">
                <a16:creationId xmlns:a16="http://schemas.microsoft.com/office/drawing/2014/main" id="{1718D303-8D19-4DCB-C3FE-4B22EAF117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2580" y="6164266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Picture 649" descr="ipp_faizel_logda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011680"/>
            <a:ext cx="731520" cy="731520"/>
          </a:xfrm>
          <a:prstGeom prst="rect">
            <a:avLst/>
          </a:prstGeom>
        </p:spPr>
      </p:pic>
      <p:sp>
        <p:nvSpPr>
          <p:cNvPr id="651" name="TextBox 650"/>
          <p:cNvSpPr txBox="1"/>
          <p:nvPr/>
        </p:nvSpPr>
        <p:spPr>
          <a:xfrm>
            <a:off x="13716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Faizel </a:t>
            </a:r>
            <a:br/>
            <a:r>
              <a:t>Logday</a:t>
            </a:r>
            <a:br/>
            <a:r>
              <a:t>Chief</a:t>
            </a:r>
            <a:br/>
            <a:r>
              <a:t>Operations Officer</a:t>
            </a:r>
          </a:p>
        </p:txBody>
      </p:sp>
      <p:sp>
        <p:nvSpPr>
          <p:cNvPr id="652" name="TextBox 651"/>
          <p:cNvSpPr txBox="1"/>
          <p:nvPr/>
        </p:nvSpPr>
        <p:spPr>
          <a:xfrm>
            <a:off x="13716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53" name="Picture 652" descr="Spa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" y="3291840"/>
            <a:ext cx="292608" cy="192505"/>
          </a:xfrm>
          <a:prstGeom prst="rect">
            <a:avLst/>
          </a:prstGeom>
        </p:spPr>
      </p:pic>
      <p:pic>
        <p:nvPicPr>
          <p:cNvPr id="654" name="Picture 653" descr="ipp_mohamed_abdelmagi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657600"/>
            <a:ext cx="731520" cy="731520"/>
          </a:xfrm>
          <a:prstGeom prst="rect">
            <a:avLst/>
          </a:prstGeom>
        </p:spPr>
      </p:pic>
      <p:sp>
        <p:nvSpPr>
          <p:cNvPr id="655" name="TextBox 654"/>
          <p:cNvSpPr txBox="1"/>
          <p:nvPr/>
        </p:nvSpPr>
        <p:spPr>
          <a:xfrm>
            <a:off x="457200" y="4145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Abdelmagid</a:t>
            </a:r>
            <a:br/>
            <a:r>
              <a:t>Country</a:t>
            </a:r>
            <a:br/>
            <a:r>
              <a:t>Manager</a:t>
            </a:r>
          </a:p>
        </p:txBody>
      </p:sp>
      <p:sp>
        <p:nvSpPr>
          <p:cNvPr id="656" name="TextBox 655"/>
          <p:cNvSpPr txBox="1"/>
          <p:nvPr/>
        </p:nvSpPr>
        <p:spPr>
          <a:xfrm>
            <a:off x="457200" y="3962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57" name="Picture 656" descr="Egyp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4937760"/>
            <a:ext cx="292608" cy="192505"/>
          </a:xfrm>
          <a:prstGeom prst="rect">
            <a:avLst/>
          </a:prstGeom>
        </p:spPr>
      </p:pic>
      <p:pic>
        <p:nvPicPr>
          <p:cNvPr id="658" name="Picture 657" descr="ipp_luis_carlos_chapa_cardena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3657600"/>
            <a:ext cx="731520" cy="731520"/>
          </a:xfrm>
          <a:prstGeom prst="rect">
            <a:avLst/>
          </a:prstGeom>
        </p:spPr>
      </p:pic>
      <p:sp>
        <p:nvSpPr>
          <p:cNvPr id="659" name="TextBox 658"/>
          <p:cNvSpPr txBox="1"/>
          <p:nvPr/>
        </p:nvSpPr>
        <p:spPr>
          <a:xfrm>
            <a:off x="1371600" y="4145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Luis Carlos </a:t>
            </a:r>
            <a:br/>
            <a:r>
              <a:t>Chapa Cardenas</a:t>
            </a:r>
            <a:br/>
            <a:r>
              <a:t>Country</a:t>
            </a:r>
            <a:br/>
            <a:r>
              <a:t>Manager</a:t>
            </a:r>
          </a:p>
        </p:txBody>
      </p:sp>
      <p:sp>
        <p:nvSpPr>
          <p:cNvPr id="660" name="TextBox 659"/>
          <p:cNvSpPr txBox="1"/>
          <p:nvPr/>
        </p:nvSpPr>
        <p:spPr>
          <a:xfrm>
            <a:off x="1371600" y="3962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61" name="Picture 660" descr="Mexic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480" y="4937760"/>
            <a:ext cx="292608" cy="192505"/>
          </a:xfrm>
          <a:prstGeom prst="rect">
            <a:avLst/>
          </a:prstGeom>
        </p:spPr>
      </p:pic>
      <p:pic>
        <p:nvPicPr>
          <p:cNvPr id="662" name="Picture 661" descr="ipp_asmaa_bennani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3657600"/>
            <a:ext cx="731520" cy="731520"/>
          </a:xfrm>
          <a:prstGeom prst="rect">
            <a:avLst/>
          </a:prstGeom>
        </p:spPr>
      </p:pic>
      <p:sp>
        <p:nvSpPr>
          <p:cNvPr id="663" name="TextBox 662"/>
          <p:cNvSpPr txBox="1"/>
          <p:nvPr/>
        </p:nvSpPr>
        <p:spPr>
          <a:xfrm>
            <a:off x="2286000" y="41452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Asmaa </a:t>
            </a:r>
            <a:br/>
            <a:r>
              <a:t>Bennani</a:t>
            </a:r>
            <a:br/>
            <a:r>
              <a:t>Country</a:t>
            </a:r>
            <a:br/>
            <a:r>
              <a:t>Manager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2286000" y="396240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65" name="Picture 664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8880" y="4937760"/>
            <a:ext cx="292608" cy="192505"/>
          </a:xfrm>
          <a:prstGeom prst="rect">
            <a:avLst/>
          </a:prstGeom>
        </p:spPr>
      </p:pic>
      <p:pic>
        <p:nvPicPr>
          <p:cNvPr id="666" name="Picture 665" descr="ipp_mariam_erian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5669280"/>
            <a:ext cx="731520" cy="731520"/>
          </a:xfrm>
          <a:prstGeom prst="rect">
            <a:avLst/>
          </a:prstGeom>
        </p:spPr>
      </p:pic>
      <p:sp>
        <p:nvSpPr>
          <p:cNvPr id="667" name="TextBox 666"/>
          <p:cNvSpPr txBox="1"/>
          <p:nvPr/>
        </p:nvSpPr>
        <p:spPr>
          <a:xfrm>
            <a:off x="4572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Mariam </a:t>
            </a:r>
            <a:br/>
            <a:r>
              <a:t>Erian</a:t>
            </a:r>
            <a:br/>
            <a:r>
              <a:t>Operations</a:t>
            </a:r>
            <a:br/>
            <a:r>
              <a:t>Senior Analyst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4572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69" name="Picture 668" descr="Egyp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" y="6949440"/>
            <a:ext cx="292608" cy="192505"/>
          </a:xfrm>
          <a:prstGeom prst="rect">
            <a:avLst/>
          </a:prstGeom>
        </p:spPr>
      </p:pic>
      <p:pic>
        <p:nvPicPr>
          <p:cNvPr id="670" name="Picture 669" descr="ipp_amine_derj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5669280"/>
            <a:ext cx="731520" cy="731520"/>
          </a:xfrm>
          <a:prstGeom prst="rect">
            <a:avLst/>
          </a:prstGeom>
        </p:spPr>
      </p:pic>
      <p:sp>
        <p:nvSpPr>
          <p:cNvPr id="671" name="TextBox 670"/>
          <p:cNvSpPr txBox="1"/>
          <p:nvPr/>
        </p:nvSpPr>
        <p:spPr>
          <a:xfrm>
            <a:off x="13716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Amine </a:t>
            </a:r>
            <a:br/>
            <a:r>
              <a:t>Derj</a:t>
            </a:r>
            <a:br/>
            <a:r>
              <a:t>Manager</a:t>
            </a:r>
            <a:br/>
            <a:r>
              <a:t>of Digital Transformation</a:t>
            </a:r>
          </a:p>
        </p:txBody>
      </p:sp>
      <p:sp>
        <p:nvSpPr>
          <p:cNvPr id="672" name="TextBox 671"/>
          <p:cNvSpPr txBox="1"/>
          <p:nvPr/>
        </p:nvSpPr>
        <p:spPr>
          <a:xfrm>
            <a:off x="13716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73" name="Picture 672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4480" y="6949440"/>
            <a:ext cx="292608" cy="192505"/>
          </a:xfrm>
          <a:prstGeom prst="rect">
            <a:avLst/>
          </a:prstGeom>
        </p:spPr>
      </p:pic>
      <p:pic>
        <p:nvPicPr>
          <p:cNvPr id="674" name="Picture 673" descr="ipp_nina_lamberts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5669280"/>
            <a:ext cx="731520" cy="731520"/>
          </a:xfrm>
          <a:prstGeom prst="rect">
            <a:avLst/>
          </a:prstGeom>
        </p:spPr>
      </p:pic>
      <p:sp>
        <p:nvSpPr>
          <p:cNvPr id="675" name="TextBox 674"/>
          <p:cNvSpPr txBox="1"/>
          <p:nvPr/>
        </p:nvSpPr>
        <p:spPr>
          <a:xfrm>
            <a:off x="2286000" y="6156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Nina </a:t>
            </a:r>
            <a:br/>
            <a:r>
              <a:t>Lamberts</a:t>
            </a:r>
            <a:br/>
            <a:r>
              <a:t>Operations</a:t>
            </a:r>
            <a:br/>
            <a:r>
              <a:t>Lead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2286000" y="5974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77" name="Picture 676" descr="UA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8880" y="6949440"/>
            <a:ext cx="292608" cy="1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C78C1EA-3E8B-EC37-F1FE-8E3B8D1C9A1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4298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2" name="Google Shape;662;p11"/>
          <p:cNvCxnSpPr/>
          <p:nvPr/>
        </p:nvCxnSpPr>
        <p:spPr>
          <a:xfrm>
            <a:off x="6625528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3" name="Google Shape;663;p1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8997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Information </a:t>
            </a:r>
            <a:r>
              <a:rPr lang="fr-FR" dirty="0" err="1"/>
              <a:t>Technology</a:t>
            </a:r>
            <a:r>
              <a:rPr lang="fr-FR" dirty="0"/>
              <a:t> Team</a:t>
            </a:r>
            <a:endParaRPr dirty="0"/>
          </a:p>
        </p:txBody>
      </p:sp>
      <p:sp>
        <p:nvSpPr>
          <p:cNvPr id="664" name="Google Shape;664;p1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cxnSp>
        <p:nvCxnSpPr>
          <p:cNvPr id="665" name="Google Shape;665;p11"/>
          <p:cNvCxnSpPr/>
          <p:nvPr/>
        </p:nvCxnSpPr>
        <p:spPr>
          <a:xfrm>
            <a:off x="537882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6" name="Google Shape;666;p11"/>
          <p:cNvSpPr/>
          <p:nvPr/>
        </p:nvSpPr>
        <p:spPr>
          <a:xfrm>
            <a:off x="8267793" y="1557549"/>
            <a:ext cx="1755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1"/>
          <p:cNvSpPr/>
          <p:nvPr/>
        </p:nvSpPr>
        <p:spPr>
          <a:xfrm>
            <a:off x="2330476" y="1557549"/>
            <a:ext cx="145481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 are they?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1"/>
          <p:cNvSpPr/>
          <p:nvPr/>
        </p:nvSpPr>
        <p:spPr>
          <a:xfrm>
            <a:off x="7103560" y="1984547"/>
            <a:ext cx="4561967" cy="461665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Implementing and Managing IT Systems and Networks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1"/>
          <p:cNvSpPr/>
          <p:nvPr/>
        </p:nvSpPr>
        <p:spPr>
          <a:xfrm>
            <a:off x="7137769" y="4507219"/>
            <a:ext cx="3832478" cy="31034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Onboarding/Offboarding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2073034"/>
            <a:ext cx="251882" cy="2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1"/>
          <p:cNvSpPr/>
          <p:nvPr/>
        </p:nvSpPr>
        <p:spPr>
          <a:xfrm>
            <a:off x="7124741" y="2189570"/>
            <a:ext cx="3480609" cy="525785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Providing IT Support for all business units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1"/>
          <p:cNvSpPr/>
          <p:nvPr/>
        </p:nvSpPr>
        <p:spPr>
          <a:xfrm>
            <a:off x="7124741" y="2919716"/>
            <a:ext cx="4516094" cy="556563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Administration and Application/Accounts Management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1113" y="2572081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31113" y="3089350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2968" y="3570175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6074" y="4051000"/>
            <a:ext cx="251882" cy="2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1"/>
          <p:cNvSpPr/>
          <p:nvPr/>
        </p:nvSpPr>
        <p:spPr>
          <a:xfrm>
            <a:off x="7137769" y="4016740"/>
            <a:ext cx="3772385" cy="31034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Asset Management and Purchasing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1"/>
          <p:cNvSpPr/>
          <p:nvPr/>
        </p:nvSpPr>
        <p:spPr>
          <a:xfrm>
            <a:off x="7137769" y="3617296"/>
            <a:ext cx="4827809" cy="24622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Ensuring IT Systems security and defining IT Policies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8430" y="4568269"/>
            <a:ext cx="251882" cy="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Picture 687" descr="ipp_mohamed_ragheb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011680"/>
            <a:ext cx="731520" cy="731520"/>
          </a:xfrm>
          <a:prstGeom prst="rect">
            <a:avLst/>
          </a:prstGeom>
        </p:spPr>
      </p:pic>
      <p:sp>
        <p:nvSpPr>
          <p:cNvPr id="689" name="TextBox 688"/>
          <p:cNvSpPr txBox="1"/>
          <p:nvPr/>
        </p:nvSpPr>
        <p:spPr>
          <a:xfrm>
            <a:off x="4572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Mohamed </a:t>
            </a:r>
            <a:br/>
            <a:r>
              <a:t>Ragheb</a:t>
            </a:r>
            <a:br/>
            <a:r>
              <a:t>IT</a:t>
            </a:r>
            <a:br/>
            <a:r>
              <a:t>Manager MENA</a:t>
            </a:r>
          </a:p>
        </p:txBody>
      </p:sp>
      <p:sp>
        <p:nvSpPr>
          <p:cNvPr id="690" name="TextBox 689"/>
          <p:cNvSpPr txBox="1"/>
          <p:nvPr/>
        </p:nvSpPr>
        <p:spPr>
          <a:xfrm>
            <a:off x="4572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91" name="Picture 690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3291840"/>
            <a:ext cx="292608" cy="192505"/>
          </a:xfrm>
          <a:prstGeom prst="rect">
            <a:avLst/>
          </a:prstGeom>
        </p:spPr>
      </p:pic>
      <p:pic>
        <p:nvPicPr>
          <p:cNvPr id="692" name="Picture 691" descr="ipp_achraf_el_all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011680"/>
            <a:ext cx="731520" cy="731520"/>
          </a:xfrm>
          <a:prstGeom prst="rect">
            <a:avLst/>
          </a:prstGeom>
        </p:spPr>
      </p:pic>
      <p:sp>
        <p:nvSpPr>
          <p:cNvPr id="693" name="TextBox 692"/>
          <p:cNvSpPr txBox="1"/>
          <p:nvPr/>
        </p:nvSpPr>
        <p:spPr>
          <a:xfrm>
            <a:off x="13716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Achraf </a:t>
            </a:r>
            <a:br/>
            <a:r>
              <a:t>El Allam</a:t>
            </a:r>
            <a:br/>
            <a:r>
              <a:t>IT</a:t>
            </a:r>
            <a:br/>
            <a:r>
              <a:t>Senior Manager, Europe &amp; West Africa</a:t>
            </a:r>
          </a:p>
        </p:txBody>
      </p:sp>
      <p:sp>
        <p:nvSpPr>
          <p:cNvPr id="694" name="TextBox 693"/>
          <p:cNvSpPr txBox="1"/>
          <p:nvPr/>
        </p:nvSpPr>
        <p:spPr>
          <a:xfrm>
            <a:off x="13716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95" name="Picture 694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480" y="3291840"/>
            <a:ext cx="292608" cy="192505"/>
          </a:xfrm>
          <a:prstGeom prst="rect">
            <a:avLst/>
          </a:prstGeom>
        </p:spPr>
      </p:pic>
      <p:pic>
        <p:nvPicPr>
          <p:cNvPr id="696" name="Picture 695" descr="ipp_kareem_ibrahe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297680"/>
            <a:ext cx="731520" cy="731520"/>
          </a:xfrm>
          <a:prstGeom prst="rect">
            <a:avLst/>
          </a:prstGeom>
        </p:spPr>
      </p:pic>
      <p:sp>
        <p:nvSpPr>
          <p:cNvPr id="697" name="TextBox 696"/>
          <p:cNvSpPr txBox="1"/>
          <p:nvPr/>
        </p:nvSpPr>
        <p:spPr>
          <a:xfrm>
            <a:off x="4572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Kareem </a:t>
            </a:r>
            <a:br/>
            <a:r>
              <a:t>Ibrahem</a:t>
            </a:r>
            <a:br/>
            <a:r>
              <a:t>Senior</a:t>
            </a:r>
            <a:br/>
            <a:r>
              <a:t>IT Coordinator</a:t>
            </a:r>
          </a:p>
        </p:txBody>
      </p:sp>
      <p:sp>
        <p:nvSpPr>
          <p:cNvPr id="698" name="TextBox 697"/>
          <p:cNvSpPr txBox="1"/>
          <p:nvPr/>
        </p:nvSpPr>
        <p:spPr>
          <a:xfrm>
            <a:off x="4572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699" name="Picture 698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5577840"/>
            <a:ext cx="292608" cy="192505"/>
          </a:xfrm>
          <a:prstGeom prst="rect">
            <a:avLst/>
          </a:prstGeom>
        </p:spPr>
      </p:pic>
      <p:pic>
        <p:nvPicPr>
          <p:cNvPr id="700" name="Picture 699" descr="ipp_khaled_wali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4297680"/>
            <a:ext cx="731520" cy="731520"/>
          </a:xfrm>
          <a:prstGeom prst="rect">
            <a:avLst/>
          </a:prstGeom>
        </p:spPr>
      </p:pic>
      <p:sp>
        <p:nvSpPr>
          <p:cNvPr id="701" name="TextBox 700"/>
          <p:cNvSpPr txBox="1"/>
          <p:nvPr/>
        </p:nvSpPr>
        <p:spPr>
          <a:xfrm>
            <a:off x="13716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Khaled </a:t>
            </a:r>
            <a:br/>
            <a:r>
              <a:t>Walid</a:t>
            </a:r>
            <a:br/>
            <a:r>
              <a:t>IT</a:t>
            </a:r>
            <a:br/>
            <a:r>
              <a:t>Representative</a:t>
            </a:r>
          </a:p>
        </p:txBody>
      </p:sp>
      <p:sp>
        <p:nvSpPr>
          <p:cNvPr id="702" name="TextBox 701"/>
          <p:cNvSpPr txBox="1"/>
          <p:nvPr/>
        </p:nvSpPr>
        <p:spPr>
          <a:xfrm>
            <a:off x="13716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03" name="Picture 702" descr="Egyp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" y="5577840"/>
            <a:ext cx="292608" cy="192505"/>
          </a:xfrm>
          <a:prstGeom prst="rect">
            <a:avLst/>
          </a:prstGeom>
        </p:spPr>
      </p:pic>
      <p:pic>
        <p:nvPicPr>
          <p:cNvPr id="704" name="Picture 703" descr="ipp_saul_guillermo_ramiro_tovar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4297680"/>
            <a:ext cx="731520" cy="731520"/>
          </a:xfrm>
          <a:prstGeom prst="rect">
            <a:avLst/>
          </a:prstGeom>
        </p:spPr>
      </p:pic>
      <p:sp>
        <p:nvSpPr>
          <p:cNvPr id="705" name="TextBox 704"/>
          <p:cNvSpPr txBox="1"/>
          <p:nvPr/>
        </p:nvSpPr>
        <p:spPr>
          <a:xfrm>
            <a:off x="22860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Saul Guillermo </a:t>
            </a:r>
            <a:br/>
            <a:r>
              <a:t>Ramiro Tovar</a:t>
            </a:r>
            <a:br/>
            <a:r>
              <a:t>Senior</a:t>
            </a:r>
            <a:br/>
            <a:r>
              <a:t>IT Representative</a:t>
            </a:r>
          </a:p>
        </p:txBody>
      </p:sp>
      <p:sp>
        <p:nvSpPr>
          <p:cNvPr id="706" name="TextBox 705"/>
          <p:cNvSpPr txBox="1"/>
          <p:nvPr/>
        </p:nvSpPr>
        <p:spPr>
          <a:xfrm>
            <a:off x="22860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07" name="Picture 706" descr="Mexic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8880" y="5577840"/>
            <a:ext cx="292608" cy="192505"/>
          </a:xfrm>
          <a:prstGeom prst="rect">
            <a:avLst/>
          </a:prstGeom>
        </p:spPr>
      </p:pic>
      <p:pic>
        <p:nvPicPr>
          <p:cNvPr id="708" name="Picture 707" descr="ipp_aymane_jarmoun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0400" y="4297680"/>
            <a:ext cx="731520" cy="731520"/>
          </a:xfrm>
          <a:prstGeom prst="rect">
            <a:avLst/>
          </a:prstGeom>
        </p:spPr>
      </p:pic>
      <p:sp>
        <p:nvSpPr>
          <p:cNvPr id="709" name="TextBox 708"/>
          <p:cNvSpPr txBox="1"/>
          <p:nvPr/>
        </p:nvSpPr>
        <p:spPr>
          <a:xfrm>
            <a:off x="32004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Aymane </a:t>
            </a:r>
            <a:br/>
            <a:r>
              <a:t>Jarmoune</a:t>
            </a:r>
            <a:br/>
            <a:r>
              <a:t>IT</a:t>
            </a:r>
            <a:br/>
            <a:r>
              <a:t>Representative</a:t>
            </a:r>
          </a:p>
        </p:txBody>
      </p:sp>
      <p:sp>
        <p:nvSpPr>
          <p:cNvPr id="710" name="TextBox 709"/>
          <p:cNvSpPr txBox="1"/>
          <p:nvPr/>
        </p:nvSpPr>
        <p:spPr>
          <a:xfrm>
            <a:off x="32004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11" name="Picture 7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280" y="5577840"/>
            <a:ext cx="292608" cy="192505"/>
          </a:xfrm>
          <a:prstGeom prst="rect">
            <a:avLst/>
          </a:prstGeom>
        </p:spPr>
      </p:pic>
      <p:pic>
        <p:nvPicPr>
          <p:cNvPr id="712" name="Picture 711" descr="test_pic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4800" y="4297680"/>
            <a:ext cx="731520" cy="731520"/>
          </a:xfrm>
          <a:prstGeom prst="rect">
            <a:avLst/>
          </a:prstGeom>
        </p:spPr>
      </p:pic>
      <p:sp>
        <p:nvSpPr>
          <p:cNvPr id="713" name="TextBox 712"/>
          <p:cNvSpPr txBox="1"/>
          <p:nvPr/>
        </p:nvSpPr>
        <p:spPr>
          <a:xfrm>
            <a:off x="4114800" y="4785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Douae </a:t>
            </a:r>
            <a:br/>
            <a:r>
              <a:t>Lahrach</a:t>
            </a:r>
            <a:br/>
            <a:r>
              <a:t>IT</a:t>
            </a:r>
            <a:br/>
            <a:r>
              <a:t>Coordinator</a:t>
            </a:r>
          </a:p>
        </p:txBody>
      </p:sp>
      <p:sp>
        <p:nvSpPr>
          <p:cNvPr id="714" name="TextBox 713"/>
          <p:cNvSpPr txBox="1"/>
          <p:nvPr/>
        </p:nvSpPr>
        <p:spPr>
          <a:xfrm>
            <a:off x="4114800" y="4602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15" name="Picture 714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7680" y="5577840"/>
            <a:ext cx="292608" cy="192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248BA89-24F6-C1C3-4616-3B0A2E9513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69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4" name="Google Shape;694;g121061837f4_0_1"/>
          <p:cNvCxnSpPr/>
          <p:nvPr/>
        </p:nvCxnSpPr>
        <p:spPr>
          <a:xfrm>
            <a:off x="6625528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95" name="Google Shape;695;g121061837f4_0_1"/>
          <p:cNvSpPr/>
          <p:nvPr/>
        </p:nvSpPr>
        <p:spPr>
          <a:xfrm>
            <a:off x="6959711" y="2761030"/>
            <a:ext cx="4015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Infomineo’s Marketing Strategy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121061837f4_0_1"/>
          <p:cNvSpPr/>
          <p:nvPr/>
        </p:nvSpPr>
        <p:spPr>
          <a:xfrm>
            <a:off x="6959711" y="3279657"/>
            <a:ext cx="4015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new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121061837f4_0_1"/>
          <p:cNvSpPr/>
          <p:nvPr/>
        </p:nvSpPr>
        <p:spPr>
          <a:xfrm>
            <a:off x="6959711" y="3707551"/>
            <a:ext cx="4015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the development of marketing materials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121061837f4_0_1"/>
          <p:cNvSpPr/>
          <p:nvPr/>
        </p:nvSpPr>
        <p:spPr>
          <a:xfrm>
            <a:off x="6959711" y="4412443"/>
            <a:ext cx="40158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Overseeing Infomineo’s web strategy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121061837f4_0_1"/>
          <p:cNvSpPr txBox="1">
            <a:spLocks noGrp="1"/>
          </p:cNvSpPr>
          <p:nvPr>
            <p:ph type="title"/>
          </p:nvPr>
        </p:nvSpPr>
        <p:spPr>
          <a:xfrm>
            <a:off x="550863" y="560588"/>
            <a:ext cx="1109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anklin Gothic"/>
              <a:buNone/>
            </a:pPr>
            <a:r>
              <a:rPr lang="fr-FR" dirty="0"/>
              <a:t>Marketing Team</a:t>
            </a:r>
            <a:endParaRPr dirty="0"/>
          </a:p>
        </p:txBody>
      </p:sp>
      <p:sp>
        <p:nvSpPr>
          <p:cNvPr id="700" name="Google Shape;700;g121061837f4_0_1"/>
          <p:cNvSpPr txBox="1">
            <a:spLocks noGrp="1"/>
          </p:cNvSpPr>
          <p:nvPr>
            <p:ph type="sldNum" idx="12"/>
          </p:nvPr>
        </p:nvSpPr>
        <p:spPr>
          <a:xfrm>
            <a:off x="11490153" y="6465614"/>
            <a:ext cx="15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sp>
        <p:nvSpPr>
          <p:cNvPr id="701" name="Google Shape;701;g121061837f4_0_1"/>
          <p:cNvSpPr/>
          <p:nvPr/>
        </p:nvSpPr>
        <p:spPr>
          <a:xfrm>
            <a:off x="6959711" y="2056137"/>
            <a:ext cx="4015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 and improving lead generation campaigns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Google Shape;702;g121061837f4_0_1"/>
          <p:cNvCxnSpPr/>
          <p:nvPr/>
        </p:nvCxnSpPr>
        <p:spPr>
          <a:xfrm>
            <a:off x="537882" y="1699927"/>
            <a:ext cx="5040000" cy="0"/>
          </a:xfrm>
          <a:prstGeom prst="straightConnector1">
            <a:avLst/>
          </a:prstGeom>
          <a:noFill/>
          <a:ln w="9525" cap="rnd" cmpd="sng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03" name="Google Shape;703;g121061837f4_0_1"/>
          <p:cNvSpPr/>
          <p:nvPr/>
        </p:nvSpPr>
        <p:spPr>
          <a:xfrm>
            <a:off x="8267793" y="1557549"/>
            <a:ext cx="17556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What do they 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121061837f4_0_1"/>
          <p:cNvSpPr/>
          <p:nvPr/>
        </p:nvSpPr>
        <p:spPr>
          <a:xfrm>
            <a:off x="2330476" y="1557549"/>
            <a:ext cx="14547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Who are they?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2073034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2801312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3301514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3735267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4446467"/>
            <a:ext cx="251881" cy="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121061837f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932" y="5031726"/>
            <a:ext cx="251881" cy="25188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121061837f4_0_1"/>
          <p:cNvSpPr/>
          <p:nvPr/>
        </p:nvSpPr>
        <p:spPr>
          <a:xfrm>
            <a:off x="6959711" y="5006609"/>
            <a:ext cx="40158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Infomineo’s sector and region content development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Picture 716" descr="ipp_kawtar_el_hamd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011680"/>
            <a:ext cx="731520" cy="731520"/>
          </a:xfrm>
          <a:prstGeom prst="rect">
            <a:avLst/>
          </a:prstGeom>
        </p:spPr>
      </p:pic>
      <p:sp>
        <p:nvSpPr>
          <p:cNvPr id="718" name="TextBox 717"/>
          <p:cNvSpPr txBox="1"/>
          <p:nvPr/>
        </p:nvSpPr>
        <p:spPr>
          <a:xfrm>
            <a:off x="4572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Kawtar </a:t>
            </a:r>
            <a:br/>
            <a:r>
              <a:t>El Hamdi</a:t>
            </a:r>
            <a:br/>
            <a:r>
              <a:t>Knowledge</a:t>
            </a:r>
            <a:br/>
            <a:r>
              <a:t>Management Specialist</a:t>
            </a:r>
          </a:p>
        </p:txBody>
      </p:sp>
      <p:sp>
        <p:nvSpPr>
          <p:cNvPr id="719" name="TextBox 718"/>
          <p:cNvSpPr txBox="1"/>
          <p:nvPr/>
        </p:nvSpPr>
        <p:spPr>
          <a:xfrm>
            <a:off x="4572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20" name="Picture 719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3291840"/>
            <a:ext cx="292608" cy="192505"/>
          </a:xfrm>
          <a:prstGeom prst="rect">
            <a:avLst/>
          </a:prstGeom>
        </p:spPr>
      </p:pic>
      <p:pic>
        <p:nvPicPr>
          <p:cNvPr id="721" name="Picture 720" descr="ipp_kenza_khalda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011680"/>
            <a:ext cx="731520" cy="731520"/>
          </a:xfrm>
          <a:prstGeom prst="rect">
            <a:avLst/>
          </a:prstGeom>
        </p:spPr>
      </p:pic>
      <p:sp>
        <p:nvSpPr>
          <p:cNvPr id="722" name="TextBox 721"/>
          <p:cNvSpPr txBox="1"/>
          <p:nvPr/>
        </p:nvSpPr>
        <p:spPr>
          <a:xfrm>
            <a:off x="13716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Kenza </a:t>
            </a:r>
            <a:br/>
            <a:r>
              <a:t>Khaldane</a:t>
            </a:r>
            <a:br/>
            <a:r>
              <a:t>Marketing</a:t>
            </a:r>
            <a:br/>
            <a:r>
              <a:t>Senior Manager</a:t>
            </a:r>
          </a:p>
        </p:txBody>
      </p:sp>
      <p:sp>
        <p:nvSpPr>
          <p:cNvPr id="723" name="TextBox 722"/>
          <p:cNvSpPr txBox="1"/>
          <p:nvPr/>
        </p:nvSpPr>
        <p:spPr>
          <a:xfrm>
            <a:off x="13716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24" name="Picture 723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" y="3291840"/>
            <a:ext cx="292608" cy="192505"/>
          </a:xfrm>
          <a:prstGeom prst="rect">
            <a:avLst/>
          </a:prstGeom>
        </p:spPr>
      </p:pic>
      <p:pic>
        <p:nvPicPr>
          <p:cNvPr id="725" name="Picture 724" descr="ipp_omar_laouda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0" y="2011680"/>
            <a:ext cx="731520" cy="731520"/>
          </a:xfrm>
          <a:prstGeom prst="rect">
            <a:avLst/>
          </a:prstGeom>
        </p:spPr>
      </p:pic>
      <p:sp>
        <p:nvSpPr>
          <p:cNvPr id="726" name="TextBox 725"/>
          <p:cNvSpPr txBox="1"/>
          <p:nvPr/>
        </p:nvSpPr>
        <p:spPr>
          <a:xfrm>
            <a:off x="22860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Omar </a:t>
            </a:r>
            <a:br/>
            <a:r>
              <a:t>Laoudai</a:t>
            </a:r>
            <a:br/>
            <a:r>
              <a:t>SEO</a:t>
            </a:r>
            <a:br/>
            <a:r>
              <a:t>Specialist Coordinator</a:t>
            </a:r>
          </a:p>
        </p:txBody>
      </p:sp>
      <p:sp>
        <p:nvSpPr>
          <p:cNvPr id="727" name="TextBox 726"/>
          <p:cNvSpPr txBox="1"/>
          <p:nvPr/>
        </p:nvSpPr>
        <p:spPr>
          <a:xfrm>
            <a:off x="22860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28" name="Picture 72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880" y="3291840"/>
            <a:ext cx="292608" cy="192505"/>
          </a:xfrm>
          <a:prstGeom prst="rect">
            <a:avLst/>
          </a:prstGeom>
        </p:spPr>
      </p:pic>
      <p:pic>
        <p:nvPicPr>
          <p:cNvPr id="729" name="Picture 728" descr="ipp_zineb_el_khamlichi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400" y="2011680"/>
            <a:ext cx="731520" cy="731520"/>
          </a:xfrm>
          <a:prstGeom prst="rect">
            <a:avLst/>
          </a:prstGeom>
        </p:spPr>
      </p:pic>
      <p:sp>
        <p:nvSpPr>
          <p:cNvPr id="730" name="TextBox 729"/>
          <p:cNvSpPr txBox="1"/>
          <p:nvPr/>
        </p:nvSpPr>
        <p:spPr>
          <a:xfrm>
            <a:off x="3200400" y="24993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Zineb El </a:t>
            </a:r>
            <a:br/>
            <a:r>
              <a:t>Khamlichi</a:t>
            </a:r>
            <a:br/>
            <a:r>
              <a:t>Marketing</a:t>
            </a:r>
            <a:br/>
            <a:r>
              <a:t>Representative</a:t>
            </a:r>
          </a:p>
        </p:txBody>
      </p:sp>
      <p:sp>
        <p:nvSpPr>
          <p:cNvPr id="731" name="TextBox 730"/>
          <p:cNvSpPr txBox="1"/>
          <p:nvPr/>
        </p:nvSpPr>
        <p:spPr>
          <a:xfrm>
            <a:off x="3200400" y="23164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32" name="Picture 731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280" y="3291840"/>
            <a:ext cx="292608" cy="192505"/>
          </a:xfrm>
          <a:prstGeom prst="rect">
            <a:avLst/>
          </a:prstGeom>
        </p:spPr>
      </p:pic>
      <p:pic>
        <p:nvPicPr>
          <p:cNvPr id="733" name="Picture 732" descr="test_pic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383280"/>
            <a:ext cx="731520" cy="731520"/>
          </a:xfrm>
          <a:prstGeom prst="rect">
            <a:avLst/>
          </a:prstGeom>
        </p:spPr>
      </p:pic>
      <p:sp>
        <p:nvSpPr>
          <p:cNvPr id="734" name="TextBox 733"/>
          <p:cNvSpPr txBox="1"/>
          <p:nvPr/>
        </p:nvSpPr>
        <p:spPr>
          <a:xfrm>
            <a:off x="457200" y="387096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800"/>
            </a:pPr>
            <a:r>
              <a:t>Pietro </a:t>
            </a:r>
            <a:br/>
            <a:r>
              <a:t>Galvani</a:t>
            </a:r>
            <a:br/>
            <a:r>
              <a:t>Global</a:t>
            </a:r>
            <a:br/>
            <a:r>
              <a:t>Marketing Director</a:t>
            </a:r>
          </a:p>
        </p:txBody>
      </p:sp>
      <p:sp>
        <p:nvSpPr>
          <p:cNvPr id="735" name="TextBox 734"/>
          <p:cNvSpPr txBox="1"/>
          <p:nvPr/>
        </p:nvSpPr>
        <p:spPr>
          <a:xfrm>
            <a:off x="457200" y="3688080"/>
            <a:ext cx="3657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pic>
        <p:nvPicPr>
          <p:cNvPr id="736" name="Picture 735" descr="Spai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" y="4663440"/>
            <a:ext cx="292608" cy="1925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Infomineo_Dark Colors">
      <a:dk1>
        <a:srgbClr val="444444"/>
      </a:dk1>
      <a:lt1>
        <a:srgbClr val="FFFFFF"/>
      </a:lt1>
      <a:dk2>
        <a:srgbClr val="0F47F2"/>
      </a:dk2>
      <a:lt2>
        <a:srgbClr val="E6EBF5"/>
      </a:lt2>
      <a:accent1>
        <a:srgbClr val="00B9FF"/>
      </a:accent1>
      <a:accent2>
        <a:srgbClr val="BEBEBE"/>
      </a:accent2>
      <a:accent3>
        <a:srgbClr val="158177"/>
      </a:accent3>
      <a:accent4>
        <a:srgbClr val="00B050"/>
      </a:accent4>
      <a:accent5>
        <a:srgbClr val="FFD700"/>
      </a:accent5>
      <a:accent6>
        <a:srgbClr val="5014B4"/>
      </a:accent6>
      <a:hlink>
        <a:srgbClr val="0F47F2"/>
      </a:hlink>
      <a:folHlink>
        <a:srgbClr val="999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1066</Words>
  <Application>Microsoft Office PowerPoint</Application>
  <PresentationFormat>Widescreen</PresentationFormat>
  <Paragraphs>223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Gill Sans</vt:lpstr>
      <vt:lpstr>Calibri</vt:lpstr>
      <vt:lpstr>Libre Franklin</vt:lpstr>
      <vt:lpstr>Noto Sans</vt:lpstr>
      <vt:lpstr>Arial</vt:lpstr>
      <vt:lpstr>Franklin Gothic</vt:lpstr>
      <vt:lpstr>Office Theme</vt:lpstr>
      <vt:lpstr>think-cell Slide</vt:lpstr>
      <vt:lpstr>Who’s Who</vt:lpstr>
      <vt:lpstr>Infomineo Executive Committee</vt:lpstr>
      <vt:lpstr>PowerPoint Presentation</vt:lpstr>
      <vt:lpstr>Business Development Team</vt:lpstr>
      <vt:lpstr>Finance Team</vt:lpstr>
      <vt:lpstr>Human Capital</vt:lpstr>
      <vt:lpstr>Operations Team</vt:lpstr>
      <vt:lpstr>Information Technology Team</vt:lpstr>
      <vt:lpstr>Marketing Team</vt:lpstr>
      <vt:lpstr>Office Admin Team</vt:lpstr>
      <vt:lpstr>PowerPoint Presentation</vt:lpstr>
      <vt:lpstr>Business Research Leaders</vt:lpstr>
      <vt:lpstr>IKT Team Members</vt:lpstr>
      <vt:lpstr>IKT Team Members</vt:lpstr>
      <vt:lpstr>MCK Team Members</vt:lpstr>
      <vt:lpstr>MCK Team Members</vt:lpstr>
      <vt:lpstr>BCG Team Members</vt:lpstr>
      <vt:lpstr>BCG Team Members</vt:lpstr>
      <vt:lpstr>Business Translation Team</vt:lpstr>
      <vt:lpstr>Graphic Design Team</vt:lpstr>
      <vt:lpstr> Data Analytics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Who</dc:title>
  <dc:creator>Muhammad Fattouh</dc:creator>
  <cp:lastModifiedBy>Casa 3</cp:lastModifiedBy>
  <cp:revision>64</cp:revision>
  <dcterms:created xsi:type="dcterms:W3CDTF">2020-11-03T07:44:30Z</dcterms:created>
  <dcterms:modified xsi:type="dcterms:W3CDTF">2023-11-28T19:46:50Z</dcterms:modified>
</cp:coreProperties>
</file>